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kralova" userId="aa77eb3800fa4687" providerId="Windows Live" clId="Web-{6C056CE7-9156-4967-BE05-DB31394B8BD3}"/>
    <pc:docChg chg="modSld">
      <pc:chgData name="marta kralova" userId="aa77eb3800fa4687" providerId="Windows Live" clId="Web-{6C056CE7-9156-4967-BE05-DB31394B8BD3}" dt="2021-03-18T09:38:17.251" v="20" actId="20577"/>
      <pc:docMkLst>
        <pc:docMk/>
      </pc:docMkLst>
      <pc:sldChg chg="modSp">
        <pc:chgData name="marta kralova" userId="aa77eb3800fa4687" providerId="Windows Live" clId="Web-{6C056CE7-9156-4967-BE05-DB31394B8BD3}" dt="2021-03-18T09:22:28.977" v="7" actId="1076"/>
        <pc:sldMkLst>
          <pc:docMk/>
          <pc:sldMk cId="677396467" sldId="258"/>
        </pc:sldMkLst>
        <pc:picChg chg="mod">
          <ac:chgData name="marta kralova" userId="aa77eb3800fa4687" providerId="Windows Live" clId="Web-{6C056CE7-9156-4967-BE05-DB31394B8BD3}" dt="2021-03-18T09:22:28.977" v="7" actId="1076"/>
          <ac:picMkLst>
            <pc:docMk/>
            <pc:sldMk cId="677396467" sldId="258"/>
            <ac:picMk id="12" creationId="{CB636789-CAD9-4108-883B-171F810E4316}"/>
          </ac:picMkLst>
        </pc:picChg>
      </pc:sldChg>
      <pc:sldChg chg="modSp">
        <pc:chgData name="marta kralova" userId="aa77eb3800fa4687" providerId="Windows Live" clId="Web-{6C056CE7-9156-4967-BE05-DB31394B8BD3}" dt="2021-03-18T09:30:35.098" v="10" actId="20577"/>
        <pc:sldMkLst>
          <pc:docMk/>
          <pc:sldMk cId="1288646302" sldId="259"/>
        </pc:sldMkLst>
        <pc:spChg chg="mod">
          <ac:chgData name="marta kralova" userId="aa77eb3800fa4687" providerId="Windows Live" clId="Web-{6C056CE7-9156-4967-BE05-DB31394B8BD3}" dt="2021-03-18T09:30:35.098" v="10" actId="20577"/>
          <ac:spMkLst>
            <pc:docMk/>
            <pc:sldMk cId="1288646302" sldId="259"/>
            <ac:spMk id="8" creationId="{66494626-BC69-4FA6-8A3C-D67FE616E2F8}"/>
          </ac:spMkLst>
        </pc:spChg>
      </pc:sldChg>
      <pc:sldChg chg="addSp delSp modSp">
        <pc:chgData name="marta kralova" userId="aa77eb3800fa4687" providerId="Windows Live" clId="Web-{6C056CE7-9156-4967-BE05-DB31394B8BD3}" dt="2021-03-18T09:38:17.251" v="20" actId="20577"/>
        <pc:sldMkLst>
          <pc:docMk/>
          <pc:sldMk cId="3367870414" sldId="261"/>
        </pc:sldMkLst>
        <pc:spChg chg="mod">
          <ac:chgData name="marta kralova" userId="aa77eb3800fa4687" providerId="Windows Live" clId="Web-{6C056CE7-9156-4967-BE05-DB31394B8BD3}" dt="2021-03-18T09:38:17.251" v="20" actId="20577"/>
          <ac:spMkLst>
            <pc:docMk/>
            <pc:sldMk cId="3367870414" sldId="261"/>
            <ac:spMk id="6" creationId="{E018839F-1936-4B06-80B3-87B28B05B100}"/>
          </ac:spMkLst>
        </pc:spChg>
        <pc:spChg chg="mod">
          <ac:chgData name="marta kralova" userId="aa77eb3800fa4687" providerId="Windows Live" clId="Web-{6C056CE7-9156-4967-BE05-DB31394B8BD3}" dt="2021-03-18T09:35:34.762" v="12" actId="1076"/>
          <ac:spMkLst>
            <pc:docMk/>
            <pc:sldMk cId="3367870414" sldId="261"/>
            <ac:spMk id="21" creationId="{1DD29D95-4A04-4E6F-92C6-822903AF4CEE}"/>
          </ac:spMkLst>
        </pc:spChg>
        <pc:picChg chg="add mod">
          <ac:chgData name="marta kralova" userId="aa77eb3800fa4687" providerId="Windows Live" clId="Web-{6C056CE7-9156-4967-BE05-DB31394B8BD3}" dt="2021-03-18T09:19:22.237" v="5" actId="1076"/>
          <ac:picMkLst>
            <pc:docMk/>
            <pc:sldMk cId="3367870414" sldId="261"/>
            <ac:picMk id="11" creationId="{90DC5564-7C0C-4944-A4A4-F46726FD32E4}"/>
          </ac:picMkLst>
        </pc:picChg>
        <pc:picChg chg="del">
          <ac:chgData name="marta kralova" userId="aa77eb3800fa4687" providerId="Windows Live" clId="Web-{6C056CE7-9156-4967-BE05-DB31394B8BD3}" dt="2021-03-18T09:18:30.283" v="0"/>
          <ac:picMkLst>
            <pc:docMk/>
            <pc:sldMk cId="3367870414" sldId="261"/>
            <ac:picMk id="17" creationId="{C5160014-6652-4E2E-B485-AF8DF724E622}"/>
          </ac:picMkLst>
        </pc:picChg>
      </pc:sldChg>
    </pc:docChg>
  </pc:docChgLst>
  <pc:docChgLst>
    <pc:chgData name="marta kralova" userId="aa77eb3800fa4687" providerId="Windows Live" clId="Web-{4765B012-F174-4DE1-A6B3-3D43B2A33EED}"/>
    <pc:docChg chg="addSld modSld">
      <pc:chgData name="marta kralova" userId="aa77eb3800fa4687" providerId="Windows Live" clId="Web-{4765B012-F174-4DE1-A6B3-3D43B2A33EED}" dt="2021-03-17T09:22:21.629" v="1607" actId="1076"/>
      <pc:docMkLst>
        <pc:docMk/>
      </pc:docMkLst>
      <pc:sldChg chg="addSp modSp">
        <pc:chgData name="marta kralova" userId="aa77eb3800fa4687" providerId="Windows Live" clId="Web-{4765B012-F174-4DE1-A6B3-3D43B2A33EED}" dt="2021-03-17T07:52:11.936" v="588" actId="1076"/>
        <pc:sldMkLst>
          <pc:docMk/>
          <pc:sldMk cId="3799523001" sldId="256"/>
        </pc:sldMkLst>
        <pc:spChg chg="mod">
          <ac:chgData name="marta kralova" userId="aa77eb3800fa4687" providerId="Windows Live" clId="Web-{4765B012-F174-4DE1-A6B3-3D43B2A33EED}" dt="2021-03-17T07:52:11.936" v="588" actId="1076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marta kralova" userId="aa77eb3800fa4687" providerId="Windows Live" clId="Web-{4765B012-F174-4DE1-A6B3-3D43B2A33EED}" dt="2021-03-17T07:14:33.311" v="51" actId="20577"/>
          <ac:spMkLst>
            <pc:docMk/>
            <pc:sldMk cId="3799523001" sldId="256"/>
            <ac:spMk id="3" creationId="{00000000-0000-0000-0000-000000000000}"/>
          </ac:spMkLst>
        </pc:spChg>
        <pc:picChg chg="add mod ord">
          <ac:chgData name="marta kralova" userId="aa77eb3800fa4687" providerId="Windows Live" clId="Web-{4765B012-F174-4DE1-A6B3-3D43B2A33EED}" dt="2021-03-17T07:14:07.372" v="46" actId="1076"/>
          <ac:picMkLst>
            <pc:docMk/>
            <pc:sldMk cId="3799523001" sldId="256"/>
            <ac:picMk id="4" creationId="{C980EEC4-226B-471E-9211-D562E9689049}"/>
          </ac:picMkLst>
        </pc:picChg>
      </pc:sldChg>
      <pc:sldChg chg="addSp delSp modSp new">
        <pc:chgData name="marta kralova" userId="aa77eb3800fa4687" providerId="Windows Live" clId="Web-{4765B012-F174-4DE1-A6B3-3D43B2A33EED}" dt="2021-03-17T08:51:43.292" v="1277"/>
        <pc:sldMkLst>
          <pc:docMk/>
          <pc:sldMk cId="2772079598" sldId="257"/>
        </pc:sldMkLst>
        <pc:spChg chg="mod">
          <ac:chgData name="marta kralova" userId="aa77eb3800fa4687" providerId="Windows Live" clId="Web-{4765B012-F174-4DE1-A6B3-3D43B2A33EED}" dt="2021-03-17T08:51:37.401" v="1276"/>
          <ac:spMkLst>
            <pc:docMk/>
            <pc:sldMk cId="2772079598" sldId="257"/>
            <ac:spMk id="2" creationId="{07F61CFD-C6C9-4D65-B9CC-39A02415018A}"/>
          </ac:spMkLst>
        </pc:spChg>
        <pc:spChg chg="mod">
          <ac:chgData name="marta kralova" userId="aa77eb3800fa4687" providerId="Windows Live" clId="Web-{4765B012-F174-4DE1-A6B3-3D43B2A33EED}" dt="2021-03-17T08:51:43.292" v="1277"/>
          <ac:spMkLst>
            <pc:docMk/>
            <pc:sldMk cId="2772079598" sldId="257"/>
            <ac:spMk id="3" creationId="{4D7E1EF4-B643-4724-B0B4-3EE38D985EC4}"/>
          </ac:spMkLst>
        </pc:spChg>
        <pc:spChg chg="del">
          <ac:chgData name="marta kralova" userId="aa77eb3800fa4687" providerId="Windows Live" clId="Web-{4765B012-F174-4DE1-A6B3-3D43B2A33EED}" dt="2021-03-17T07:18:57.153" v="95"/>
          <ac:spMkLst>
            <pc:docMk/>
            <pc:sldMk cId="2772079598" sldId="257"/>
            <ac:spMk id="4" creationId="{136A002B-1655-41E8-809B-3BEE9AB97452}"/>
          </ac:spMkLst>
        </pc:spChg>
        <pc:spChg chg="del mod">
          <ac:chgData name="marta kralova" userId="aa77eb3800fa4687" providerId="Windows Live" clId="Web-{4765B012-F174-4DE1-A6B3-3D43B2A33EED}" dt="2021-03-17T07:34:18.470" v="291"/>
          <ac:spMkLst>
            <pc:docMk/>
            <pc:sldMk cId="2772079598" sldId="257"/>
            <ac:spMk id="5" creationId="{6C0C5625-13BC-41A4-B127-08AA276A5307}"/>
          </ac:spMkLst>
        </pc:spChg>
        <pc:spChg chg="del">
          <ac:chgData name="marta kralova" userId="aa77eb3800fa4687" providerId="Windows Live" clId="Web-{4765B012-F174-4DE1-A6B3-3D43B2A33EED}" dt="2021-03-17T07:22:00.523" v="142"/>
          <ac:spMkLst>
            <pc:docMk/>
            <pc:sldMk cId="2772079598" sldId="257"/>
            <ac:spMk id="6" creationId="{8DD34D37-0130-4C0D-BCD2-672F50D6BF0A}"/>
          </ac:spMkLst>
        </pc:spChg>
        <pc:spChg chg="add mod">
          <ac:chgData name="marta kralova" userId="aa77eb3800fa4687" providerId="Windows Live" clId="Web-{4765B012-F174-4DE1-A6B3-3D43B2A33EED}" dt="2021-03-17T07:32:26.542" v="280" actId="20577"/>
          <ac:spMkLst>
            <pc:docMk/>
            <pc:sldMk cId="2772079598" sldId="257"/>
            <ac:spMk id="8" creationId="{CD1B0D4F-DB2D-405B-A1D2-D0D6C3E7AC3B}"/>
          </ac:spMkLst>
        </pc:spChg>
        <pc:spChg chg="add mod">
          <ac:chgData name="marta kralova" userId="aa77eb3800fa4687" providerId="Windows Live" clId="Web-{4765B012-F174-4DE1-A6B3-3D43B2A33EED}" dt="2021-03-17T07:32:29.824" v="281" actId="20577"/>
          <ac:spMkLst>
            <pc:docMk/>
            <pc:sldMk cId="2772079598" sldId="257"/>
            <ac:spMk id="12" creationId="{67F2DB98-8556-437A-8CC2-748554090C95}"/>
          </ac:spMkLst>
        </pc:spChg>
        <pc:spChg chg="add mod">
          <ac:chgData name="marta kralova" userId="aa77eb3800fa4687" providerId="Windows Live" clId="Web-{4765B012-F174-4DE1-A6B3-3D43B2A33EED}" dt="2021-03-17T07:34:05.032" v="285" actId="20577"/>
          <ac:spMkLst>
            <pc:docMk/>
            <pc:sldMk cId="2772079598" sldId="257"/>
            <ac:spMk id="15" creationId="{28E227FE-9B4E-4684-B876-DA9B444C852A}"/>
          </ac:spMkLst>
        </pc:spChg>
        <pc:spChg chg="add mod">
          <ac:chgData name="marta kralova" userId="aa77eb3800fa4687" providerId="Windows Live" clId="Web-{4765B012-F174-4DE1-A6B3-3D43B2A33EED}" dt="2021-03-17T07:38:37.922" v="344" actId="20577"/>
          <ac:spMkLst>
            <pc:docMk/>
            <pc:sldMk cId="2772079598" sldId="257"/>
            <ac:spMk id="18" creationId="{BF1E44E1-32DC-46A3-AD81-4788F24B6944}"/>
          </ac:spMkLst>
        </pc:spChg>
        <pc:spChg chg="add mod">
          <ac:chgData name="marta kralova" userId="aa77eb3800fa4687" providerId="Windows Live" clId="Web-{4765B012-F174-4DE1-A6B3-3D43B2A33EED}" dt="2021-03-17T07:42:05.371" v="428" actId="20577"/>
          <ac:spMkLst>
            <pc:docMk/>
            <pc:sldMk cId="2772079598" sldId="257"/>
            <ac:spMk id="21" creationId="{A3E4CB61-5AC3-4AE6-862B-116A0F8C0CBC}"/>
          </ac:spMkLst>
        </pc:spChg>
        <pc:spChg chg="add mod">
          <ac:chgData name="marta kralova" userId="aa77eb3800fa4687" providerId="Windows Live" clId="Web-{4765B012-F174-4DE1-A6B3-3D43B2A33EED}" dt="2021-03-17T07:46:37.387" v="511" actId="20577"/>
          <ac:spMkLst>
            <pc:docMk/>
            <pc:sldMk cId="2772079598" sldId="257"/>
            <ac:spMk id="24" creationId="{278D09EA-7FC4-4CD7-9E18-972F6DADFFC7}"/>
          </ac:spMkLst>
        </pc:spChg>
        <pc:spChg chg="add mod">
          <ac:chgData name="marta kralova" userId="aa77eb3800fa4687" providerId="Windows Live" clId="Web-{4765B012-F174-4DE1-A6B3-3D43B2A33EED}" dt="2021-03-17T07:50:52.963" v="552" actId="20577"/>
          <ac:spMkLst>
            <pc:docMk/>
            <pc:sldMk cId="2772079598" sldId="257"/>
            <ac:spMk id="27" creationId="{5A7CF754-80D3-44CF-8A3D-EE5112083CDE}"/>
          </ac:spMkLst>
        </pc:spChg>
        <pc:picChg chg="add mod ord">
          <ac:chgData name="marta kralova" userId="aa77eb3800fa4687" providerId="Windows Live" clId="Web-{4765B012-F174-4DE1-A6B3-3D43B2A33EED}" dt="2021-03-17T07:18:58.091" v="96" actId="1076"/>
          <ac:picMkLst>
            <pc:docMk/>
            <pc:sldMk cId="2772079598" sldId="257"/>
            <ac:picMk id="7" creationId="{15222B04-208A-4313-9383-0FDD472C4F21}"/>
          </ac:picMkLst>
        </pc:picChg>
        <pc:picChg chg="add mod ord">
          <ac:chgData name="marta kralova" userId="aa77eb3800fa4687" providerId="Windows Live" clId="Web-{4765B012-F174-4DE1-A6B3-3D43B2A33EED}" dt="2021-03-17T07:22:26.930" v="149" actId="1076"/>
          <ac:picMkLst>
            <pc:docMk/>
            <pc:sldMk cId="2772079598" sldId="257"/>
            <ac:picMk id="9" creationId="{925CDF58-958F-41AF-A54F-6C4E90BCF959}"/>
          </ac:picMkLst>
        </pc:picChg>
        <pc:picChg chg="add mod">
          <ac:chgData name="marta kralova" userId="aa77eb3800fa4687" providerId="Windows Live" clId="Web-{4765B012-F174-4DE1-A6B3-3D43B2A33EED}" dt="2021-03-17T07:24:14.952" v="155" actId="1076"/>
          <ac:picMkLst>
            <pc:docMk/>
            <pc:sldMk cId="2772079598" sldId="257"/>
            <ac:picMk id="10" creationId="{476EB5E7-1787-4512-9912-EC7E1901D1A5}"/>
          </ac:picMkLst>
        </pc:picChg>
        <pc:picChg chg="add mod">
          <ac:chgData name="marta kralova" userId="aa77eb3800fa4687" providerId="Windows Live" clId="Web-{4765B012-F174-4DE1-A6B3-3D43B2A33EED}" dt="2021-03-17T07:26:40.163" v="162" actId="1076"/>
          <ac:picMkLst>
            <pc:docMk/>
            <pc:sldMk cId="2772079598" sldId="257"/>
            <ac:picMk id="11" creationId="{10C28575-A3E7-47FA-AB24-C4B05DD751B9}"/>
          </ac:picMkLst>
        </pc:picChg>
        <pc:picChg chg="add mod">
          <ac:chgData name="marta kralova" userId="aa77eb3800fa4687" providerId="Windows Live" clId="Web-{4765B012-F174-4DE1-A6B3-3D43B2A33EED}" dt="2021-03-17T07:52:57.470" v="619" actId="14100"/>
          <ac:picMkLst>
            <pc:docMk/>
            <pc:sldMk cId="2772079598" sldId="257"/>
            <ac:picMk id="13" creationId="{B2A64984-B1E8-4EF0-B907-CBAF8E49B5C4}"/>
          </ac:picMkLst>
        </pc:picChg>
        <pc:picChg chg="add mod">
          <ac:chgData name="marta kralova" userId="aa77eb3800fa4687" providerId="Windows Live" clId="Web-{4765B012-F174-4DE1-A6B3-3D43B2A33EED}" dt="2021-03-17T07:53:02.236" v="620" actId="14100"/>
          <ac:picMkLst>
            <pc:docMk/>
            <pc:sldMk cId="2772079598" sldId="257"/>
            <ac:picMk id="14" creationId="{BE2A7A8D-D237-42C8-A4BC-449A7E05E3BE}"/>
          </ac:picMkLst>
        </pc:picChg>
        <pc:picChg chg="add mod">
          <ac:chgData name="marta kralova" userId="aa77eb3800fa4687" providerId="Windows Live" clId="Web-{4765B012-F174-4DE1-A6B3-3D43B2A33EED}" dt="2021-03-17T07:34:22.893" v="292" actId="1076"/>
          <ac:picMkLst>
            <pc:docMk/>
            <pc:sldMk cId="2772079598" sldId="257"/>
            <ac:picMk id="16" creationId="{FE0F8A06-AF1B-4673-905B-83B1CCD56A76}"/>
          </ac:picMkLst>
        </pc:picChg>
        <pc:picChg chg="add mod">
          <ac:chgData name="marta kralova" userId="aa77eb3800fa4687" providerId="Windows Live" clId="Web-{4765B012-F174-4DE1-A6B3-3D43B2A33EED}" dt="2021-03-17T07:35:43.694" v="295" actId="1076"/>
          <ac:picMkLst>
            <pc:docMk/>
            <pc:sldMk cId="2772079598" sldId="257"/>
            <ac:picMk id="17" creationId="{3A90BEF6-3A3E-4F70-A646-3007A512C3FC}"/>
          </ac:picMkLst>
        </pc:picChg>
        <pc:picChg chg="add mod">
          <ac:chgData name="marta kralova" userId="aa77eb3800fa4687" providerId="Windows Live" clId="Web-{4765B012-F174-4DE1-A6B3-3D43B2A33EED}" dt="2021-03-17T07:38:45.860" v="349" actId="1076"/>
          <ac:picMkLst>
            <pc:docMk/>
            <pc:sldMk cId="2772079598" sldId="257"/>
            <ac:picMk id="19" creationId="{E73632C8-D162-4502-9C94-94AD139464BF}"/>
          </ac:picMkLst>
        </pc:picChg>
        <pc:picChg chg="add mod">
          <ac:chgData name="marta kralova" userId="aa77eb3800fa4687" providerId="Windows Live" clId="Web-{4765B012-F174-4DE1-A6B3-3D43B2A33EED}" dt="2021-03-17T07:41:00.180" v="353" actId="14100"/>
          <ac:picMkLst>
            <pc:docMk/>
            <pc:sldMk cId="2772079598" sldId="257"/>
            <ac:picMk id="20" creationId="{DE38187B-52BD-470A-AEAE-ECFD88CD0076}"/>
          </ac:picMkLst>
        </pc:picChg>
        <pc:picChg chg="add mod">
          <ac:chgData name="marta kralova" userId="aa77eb3800fa4687" providerId="Windows Live" clId="Web-{4765B012-F174-4DE1-A6B3-3D43B2A33EED}" dt="2021-03-17T07:44:03.347" v="432" actId="1076"/>
          <ac:picMkLst>
            <pc:docMk/>
            <pc:sldMk cId="2772079598" sldId="257"/>
            <ac:picMk id="22" creationId="{F5A18A20-D850-463C-AF8A-BF86A56C2DB6}"/>
          </ac:picMkLst>
        </pc:picChg>
        <pc:picChg chg="add mod">
          <ac:chgData name="marta kralova" userId="aa77eb3800fa4687" providerId="Windows Live" clId="Web-{4765B012-F174-4DE1-A6B3-3D43B2A33EED}" dt="2021-03-17T07:45:02.381" v="434" actId="1076"/>
          <ac:picMkLst>
            <pc:docMk/>
            <pc:sldMk cId="2772079598" sldId="257"/>
            <ac:picMk id="23" creationId="{0FDE2728-DBE9-4105-909B-28C82E0E46A3}"/>
          </ac:picMkLst>
        </pc:picChg>
        <pc:picChg chg="add mod">
          <ac:chgData name="marta kralova" userId="aa77eb3800fa4687" providerId="Windows Live" clId="Web-{4765B012-F174-4DE1-A6B3-3D43B2A33EED}" dt="2021-03-17T07:47:42.203" v="514" actId="14100"/>
          <ac:picMkLst>
            <pc:docMk/>
            <pc:sldMk cId="2772079598" sldId="257"/>
            <ac:picMk id="25" creationId="{C6953003-F796-447A-A2D5-33E8E2D830A5}"/>
          </ac:picMkLst>
        </pc:picChg>
        <pc:picChg chg="add mod">
          <ac:chgData name="marta kralova" userId="aa77eb3800fa4687" providerId="Windows Live" clId="Web-{4765B012-F174-4DE1-A6B3-3D43B2A33EED}" dt="2021-03-17T07:50:12.258" v="520" actId="1076"/>
          <ac:picMkLst>
            <pc:docMk/>
            <pc:sldMk cId="2772079598" sldId="257"/>
            <ac:picMk id="26" creationId="{07CE9742-5169-4CC4-9C38-EB66B6B373A0}"/>
          </ac:picMkLst>
        </pc:picChg>
      </pc:sldChg>
      <pc:sldChg chg="addSp delSp modSp new">
        <pc:chgData name="marta kralova" userId="aa77eb3800fa4687" providerId="Windows Live" clId="Web-{4765B012-F174-4DE1-A6B3-3D43B2A33EED}" dt="2021-03-17T08:54:09.550" v="1324" actId="1076"/>
        <pc:sldMkLst>
          <pc:docMk/>
          <pc:sldMk cId="677396467" sldId="258"/>
        </pc:sldMkLst>
        <pc:spChg chg="mod">
          <ac:chgData name="marta kralova" userId="aa77eb3800fa4687" providerId="Windows Live" clId="Web-{4765B012-F174-4DE1-A6B3-3D43B2A33EED}" dt="2021-03-17T08:51:57.652" v="1280" actId="1076"/>
          <ac:spMkLst>
            <pc:docMk/>
            <pc:sldMk cId="677396467" sldId="258"/>
            <ac:spMk id="2" creationId="{A9F3CA25-5402-4665-9931-71931A19597A}"/>
          </ac:spMkLst>
        </pc:spChg>
        <pc:spChg chg="mod">
          <ac:chgData name="marta kralova" userId="aa77eb3800fa4687" providerId="Windows Live" clId="Web-{4765B012-F174-4DE1-A6B3-3D43B2A33EED}" dt="2021-03-17T08:52:12.668" v="1283" actId="14100"/>
          <ac:spMkLst>
            <pc:docMk/>
            <pc:sldMk cId="677396467" sldId="258"/>
            <ac:spMk id="3" creationId="{2C08410C-7E6C-4947-9DE7-F499FD294EFC}"/>
          </ac:spMkLst>
        </pc:spChg>
        <pc:spChg chg="del">
          <ac:chgData name="marta kralova" userId="aa77eb3800fa4687" providerId="Windows Live" clId="Web-{4765B012-F174-4DE1-A6B3-3D43B2A33EED}" dt="2021-03-17T08:11:54.955" v="675"/>
          <ac:spMkLst>
            <pc:docMk/>
            <pc:sldMk cId="677396467" sldId="258"/>
            <ac:spMk id="4" creationId="{4AA2B08B-AB95-44C6-A701-F70BF47BF93F}"/>
          </ac:spMkLst>
        </pc:spChg>
        <pc:spChg chg="del mod">
          <ac:chgData name="marta kralova" userId="aa77eb3800fa4687" providerId="Windows Live" clId="Web-{4765B012-F174-4DE1-A6B3-3D43B2A33EED}" dt="2021-03-17T08:37:36.713" v="959"/>
          <ac:spMkLst>
            <pc:docMk/>
            <pc:sldMk cId="677396467" sldId="258"/>
            <ac:spMk id="5" creationId="{D84CBDA5-2306-4A23-A82C-87BF6418B372}"/>
          </ac:spMkLst>
        </pc:spChg>
        <pc:spChg chg="del">
          <ac:chgData name="marta kralova" userId="aa77eb3800fa4687" providerId="Windows Live" clId="Web-{4765B012-F174-4DE1-A6B3-3D43B2A33EED}" dt="2021-03-17T08:15:45.062" v="678"/>
          <ac:spMkLst>
            <pc:docMk/>
            <pc:sldMk cId="677396467" sldId="258"/>
            <ac:spMk id="6" creationId="{07290389-5D25-4C2B-A0AC-F3D5403067F6}"/>
          </ac:spMkLst>
        </pc:spChg>
        <pc:spChg chg="add mod">
          <ac:chgData name="marta kralova" userId="aa77eb3800fa4687" providerId="Windows Live" clId="Web-{4765B012-F174-4DE1-A6B3-3D43B2A33EED}" dt="2021-03-17T08:25:37.485" v="869" actId="1076"/>
          <ac:spMkLst>
            <pc:docMk/>
            <pc:sldMk cId="677396467" sldId="258"/>
            <ac:spMk id="9" creationId="{6451158C-C23D-4697-95A4-130777B6FE2E}"/>
          </ac:spMkLst>
        </pc:spChg>
        <pc:spChg chg="add del mod">
          <ac:chgData name="marta kralova" userId="aa77eb3800fa4687" providerId="Windows Live" clId="Web-{4765B012-F174-4DE1-A6B3-3D43B2A33EED}" dt="2021-03-17T08:19:41.091" v="757"/>
          <ac:spMkLst>
            <pc:docMk/>
            <pc:sldMk cId="677396467" sldId="258"/>
            <ac:spMk id="11" creationId="{24F52CE5-DCBB-48DE-AE93-C40F3705E1DC}"/>
          </ac:spMkLst>
        </pc:spChg>
        <pc:spChg chg="add mod">
          <ac:chgData name="marta kralova" userId="aa77eb3800fa4687" providerId="Windows Live" clId="Web-{4765B012-F174-4DE1-A6B3-3D43B2A33EED}" dt="2021-03-17T08:25:00.921" v="840" actId="20577"/>
          <ac:spMkLst>
            <pc:docMk/>
            <pc:sldMk cId="677396467" sldId="258"/>
            <ac:spMk id="15" creationId="{B9489939-71BE-44C8-BDE6-9FFC955675DF}"/>
          </ac:spMkLst>
        </pc:spChg>
        <pc:spChg chg="add mod">
          <ac:chgData name="marta kralova" userId="aa77eb3800fa4687" providerId="Windows Live" clId="Web-{4765B012-F174-4DE1-A6B3-3D43B2A33EED}" dt="2021-03-17T08:34:38.250" v="950" actId="20577"/>
          <ac:spMkLst>
            <pc:docMk/>
            <pc:sldMk cId="677396467" sldId="258"/>
            <ac:spMk id="17" creationId="{2C9A9FFC-63B5-451A-A249-3EDCA49389C6}"/>
          </ac:spMkLst>
        </pc:spChg>
        <pc:spChg chg="add mod">
          <ac:chgData name="marta kralova" userId="aa77eb3800fa4687" providerId="Windows Live" clId="Web-{4765B012-F174-4DE1-A6B3-3D43B2A33EED}" dt="2021-03-17T08:54:09.550" v="1324" actId="1076"/>
          <ac:spMkLst>
            <pc:docMk/>
            <pc:sldMk cId="677396467" sldId="258"/>
            <ac:spMk id="22" creationId="{E475528B-A0F2-4A62-875D-B5407E61A050}"/>
          </ac:spMkLst>
        </pc:spChg>
        <pc:spChg chg="add mod">
          <ac:chgData name="marta kralova" userId="aa77eb3800fa4687" providerId="Windows Live" clId="Web-{4765B012-F174-4DE1-A6B3-3D43B2A33EED}" dt="2021-03-17T08:53:46.752" v="1323" actId="20577"/>
          <ac:spMkLst>
            <pc:docMk/>
            <pc:sldMk cId="677396467" sldId="258"/>
            <ac:spMk id="25" creationId="{661FEC73-38B9-4DA3-AE4C-8F675397BBBE}"/>
          </ac:spMkLst>
        </pc:spChg>
        <pc:spChg chg="add mod">
          <ac:chgData name="marta kralova" userId="aa77eb3800fa4687" providerId="Windows Live" clId="Web-{4765B012-F174-4DE1-A6B3-3D43B2A33EED}" dt="2021-03-17T08:53:08.171" v="1299" actId="1076"/>
          <ac:spMkLst>
            <pc:docMk/>
            <pc:sldMk cId="677396467" sldId="258"/>
            <ac:spMk id="28" creationId="{1621A651-CACB-488E-B274-AECE5CEC39CD}"/>
          </ac:spMkLst>
        </pc:spChg>
        <pc:picChg chg="add mod ord">
          <ac:chgData name="marta kralova" userId="aa77eb3800fa4687" providerId="Windows Live" clId="Web-{4765B012-F174-4DE1-A6B3-3D43B2A33EED}" dt="2021-03-17T08:12:02.112" v="677" actId="14100"/>
          <ac:picMkLst>
            <pc:docMk/>
            <pc:sldMk cId="677396467" sldId="258"/>
            <ac:picMk id="7" creationId="{490127C8-6DA5-4D24-815E-384A59805709}"/>
          </ac:picMkLst>
        </pc:picChg>
        <pc:picChg chg="add del mod ord">
          <ac:chgData name="marta kralova" userId="aa77eb3800fa4687" providerId="Windows Live" clId="Web-{4765B012-F174-4DE1-A6B3-3D43B2A33EED}" dt="2021-03-17T08:18:59.916" v="756"/>
          <ac:picMkLst>
            <pc:docMk/>
            <pc:sldMk cId="677396467" sldId="258"/>
            <ac:picMk id="8" creationId="{319785FB-2E25-454D-BB6B-5B2E1FCF071C}"/>
          </ac:picMkLst>
        </pc:picChg>
        <pc:picChg chg="add mod ord">
          <ac:chgData name="marta kralova" userId="aa77eb3800fa4687" providerId="Windows Live" clId="Web-{4765B012-F174-4DE1-A6B3-3D43B2A33EED}" dt="2021-03-17T08:19:43.544" v="758" actId="1076"/>
          <ac:picMkLst>
            <pc:docMk/>
            <pc:sldMk cId="677396467" sldId="258"/>
            <ac:picMk id="12" creationId="{CB636789-CAD9-4108-883B-171F810E4316}"/>
          </ac:picMkLst>
        </pc:picChg>
        <pc:picChg chg="add mod">
          <ac:chgData name="marta kralova" userId="aa77eb3800fa4687" providerId="Windows Live" clId="Web-{4765B012-F174-4DE1-A6B3-3D43B2A33EED}" dt="2021-03-17T08:21:31.737" v="784" actId="1076"/>
          <ac:picMkLst>
            <pc:docMk/>
            <pc:sldMk cId="677396467" sldId="258"/>
            <ac:picMk id="13" creationId="{B3274632-F866-497E-A27A-64DEE23E8659}"/>
          </ac:picMkLst>
        </pc:picChg>
        <pc:picChg chg="add mod">
          <ac:chgData name="marta kralova" userId="aa77eb3800fa4687" providerId="Windows Live" clId="Web-{4765B012-F174-4DE1-A6B3-3D43B2A33EED}" dt="2021-03-17T08:23:10.884" v="787" actId="1076"/>
          <ac:picMkLst>
            <pc:docMk/>
            <pc:sldMk cId="677396467" sldId="258"/>
            <ac:picMk id="14" creationId="{43FBF56B-C3A0-47EC-8140-04FA1FAB9D7E}"/>
          </ac:picMkLst>
        </pc:picChg>
        <pc:picChg chg="add mod">
          <ac:chgData name="marta kralova" userId="aa77eb3800fa4687" providerId="Windows Live" clId="Web-{4765B012-F174-4DE1-A6B3-3D43B2A33EED}" dt="2021-03-17T08:27:07.756" v="872" actId="14100"/>
          <ac:picMkLst>
            <pc:docMk/>
            <pc:sldMk cId="677396467" sldId="258"/>
            <ac:picMk id="16" creationId="{B410FC48-E170-428B-A915-3A681362C953}"/>
          </ac:picMkLst>
        </pc:picChg>
        <pc:picChg chg="add mod">
          <ac:chgData name="marta kralova" userId="aa77eb3800fa4687" providerId="Windows Live" clId="Web-{4765B012-F174-4DE1-A6B3-3D43B2A33EED}" dt="2021-03-17T08:35:17.127" v="954" actId="1076"/>
          <ac:picMkLst>
            <pc:docMk/>
            <pc:sldMk cId="677396467" sldId="258"/>
            <ac:picMk id="18" creationId="{8BCF486D-CE45-464A-81C4-96828657E487}"/>
          </ac:picMkLst>
        </pc:picChg>
        <pc:picChg chg="add mod">
          <ac:chgData name="marta kralova" userId="aa77eb3800fa4687" providerId="Windows Live" clId="Web-{4765B012-F174-4DE1-A6B3-3D43B2A33EED}" dt="2021-03-17T08:35:20.252" v="955" actId="14100"/>
          <ac:picMkLst>
            <pc:docMk/>
            <pc:sldMk cId="677396467" sldId="258"/>
            <ac:picMk id="19" creationId="{A329A811-4049-493C-906B-087091C063FB}"/>
          </ac:picMkLst>
        </pc:picChg>
        <pc:picChg chg="add mod">
          <ac:chgData name="marta kralova" userId="aa77eb3800fa4687" providerId="Windows Live" clId="Web-{4765B012-F174-4DE1-A6B3-3D43B2A33EED}" dt="2021-03-17T08:37:40.291" v="960" actId="1076"/>
          <ac:picMkLst>
            <pc:docMk/>
            <pc:sldMk cId="677396467" sldId="258"/>
            <ac:picMk id="20" creationId="{028DEF97-F6C6-45A6-8A91-056AB2E89283}"/>
          </ac:picMkLst>
        </pc:picChg>
        <pc:picChg chg="add mod">
          <ac:chgData name="marta kralova" userId="aa77eb3800fa4687" providerId="Windows Live" clId="Web-{4765B012-F174-4DE1-A6B3-3D43B2A33EED}" dt="2021-03-17T08:38:56.780" v="963" actId="1076"/>
          <ac:picMkLst>
            <pc:docMk/>
            <pc:sldMk cId="677396467" sldId="258"/>
            <ac:picMk id="21" creationId="{1D517C66-4884-42A6-BD86-5B16ED07D1A2}"/>
          </ac:picMkLst>
        </pc:picChg>
        <pc:picChg chg="add mod">
          <ac:chgData name="marta kralova" userId="aa77eb3800fa4687" providerId="Windows Live" clId="Web-{4765B012-F174-4DE1-A6B3-3D43B2A33EED}" dt="2021-03-17T08:53:15.187" v="1302" actId="1076"/>
          <ac:picMkLst>
            <pc:docMk/>
            <pc:sldMk cId="677396467" sldId="258"/>
            <ac:picMk id="23" creationId="{274E043E-55C9-4428-83CA-766E009BEBEF}"/>
          </ac:picMkLst>
        </pc:picChg>
        <pc:picChg chg="add mod">
          <ac:chgData name="marta kralova" userId="aa77eb3800fa4687" providerId="Windows Live" clId="Web-{4765B012-F174-4DE1-A6B3-3D43B2A33EED}" dt="2021-03-17T08:53:16.547" v="1303" actId="1076"/>
          <ac:picMkLst>
            <pc:docMk/>
            <pc:sldMk cId="677396467" sldId="258"/>
            <ac:picMk id="24" creationId="{6CE40FA8-98C6-4612-B132-C7EC6E62ADC9}"/>
          </ac:picMkLst>
        </pc:picChg>
        <pc:picChg chg="add mod">
          <ac:chgData name="marta kralova" userId="aa77eb3800fa4687" providerId="Windows Live" clId="Web-{4765B012-F174-4DE1-A6B3-3D43B2A33EED}" dt="2021-03-17T08:53:13.953" v="1301" actId="1076"/>
          <ac:picMkLst>
            <pc:docMk/>
            <pc:sldMk cId="677396467" sldId="258"/>
            <ac:picMk id="26" creationId="{B482EA8F-8008-4CBA-A50E-3AFACBC10F82}"/>
          </ac:picMkLst>
        </pc:picChg>
        <pc:picChg chg="add mod">
          <ac:chgData name="marta kralova" userId="aa77eb3800fa4687" providerId="Windows Live" clId="Web-{4765B012-F174-4DE1-A6B3-3D43B2A33EED}" dt="2021-03-17T08:53:11.734" v="1300" actId="1076"/>
          <ac:picMkLst>
            <pc:docMk/>
            <pc:sldMk cId="677396467" sldId="258"/>
            <ac:picMk id="27" creationId="{401F5624-8264-41C4-B83B-E82C709D724D}"/>
          </ac:picMkLst>
        </pc:picChg>
      </pc:sldChg>
      <pc:sldChg chg="addSp delSp modSp new">
        <pc:chgData name="marta kralova" userId="aa77eb3800fa4687" providerId="Windows Live" clId="Web-{4765B012-F174-4DE1-A6B3-3D43B2A33EED}" dt="2021-03-17T09:22:21.629" v="1607" actId="1076"/>
        <pc:sldMkLst>
          <pc:docMk/>
          <pc:sldMk cId="1288646302" sldId="259"/>
        </pc:sldMkLst>
        <pc:spChg chg="mod">
          <ac:chgData name="marta kralova" userId="aa77eb3800fa4687" providerId="Windows Live" clId="Web-{4765B012-F174-4DE1-A6B3-3D43B2A33EED}" dt="2021-03-17T08:55:13.757" v="1336" actId="1076"/>
          <ac:spMkLst>
            <pc:docMk/>
            <pc:sldMk cId="1288646302" sldId="259"/>
            <ac:spMk id="2" creationId="{1F7A00C0-7F7D-4245-93B1-EFFE80F91EC9}"/>
          </ac:spMkLst>
        </pc:spChg>
        <pc:spChg chg="mod">
          <ac:chgData name="marta kralova" userId="aa77eb3800fa4687" providerId="Windows Live" clId="Web-{4765B012-F174-4DE1-A6B3-3D43B2A33EED}" dt="2021-03-17T08:57:47.249" v="1348" actId="20577"/>
          <ac:spMkLst>
            <pc:docMk/>
            <pc:sldMk cId="1288646302" sldId="259"/>
            <ac:spMk id="3" creationId="{DABA8325-7877-47F8-83F3-5CFAB51C0521}"/>
          </ac:spMkLst>
        </pc:spChg>
        <pc:spChg chg="del">
          <ac:chgData name="marta kralova" userId="aa77eb3800fa4687" providerId="Windows Live" clId="Web-{4765B012-F174-4DE1-A6B3-3D43B2A33EED}" dt="2021-03-17T08:57:47.390" v="1349"/>
          <ac:spMkLst>
            <pc:docMk/>
            <pc:sldMk cId="1288646302" sldId="259"/>
            <ac:spMk id="4" creationId="{280B1A59-83E7-4AAD-A831-86E7C5B9788E}"/>
          </ac:spMkLst>
        </pc:spChg>
        <pc:spChg chg="mod">
          <ac:chgData name="marta kralova" userId="aa77eb3800fa4687" providerId="Windows Live" clId="Web-{4765B012-F174-4DE1-A6B3-3D43B2A33EED}" dt="2021-03-17T08:55:38.117" v="1346" actId="20577"/>
          <ac:spMkLst>
            <pc:docMk/>
            <pc:sldMk cId="1288646302" sldId="259"/>
            <ac:spMk id="5" creationId="{D48B5DA5-7247-48BB-BAB4-6EA4B97475AA}"/>
          </ac:spMkLst>
        </pc:spChg>
        <pc:spChg chg="del">
          <ac:chgData name="marta kralova" userId="aa77eb3800fa4687" providerId="Windows Live" clId="Web-{4765B012-F174-4DE1-A6B3-3D43B2A33EED}" dt="2021-03-17T09:01:42.278" v="1420"/>
          <ac:spMkLst>
            <pc:docMk/>
            <pc:sldMk cId="1288646302" sldId="259"/>
            <ac:spMk id="6" creationId="{49394D20-4CC6-4A6A-B478-8A4A79B77842}"/>
          </ac:spMkLst>
        </pc:spChg>
        <pc:spChg chg="add mod">
          <ac:chgData name="marta kralova" userId="aa77eb3800fa4687" providerId="Windows Live" clId="Web-{4765B012-F174-4DE1-A6B3-3D43B2A33EED}" dt="2021-03-17T09:07:16.281" v="1447" actId="1076"/>
          <ac:spMkLst>
            <pc:docMk/>
            <pc:sldMk cId="1288646302" sldId="259"/>
            <ac:spMk id="8" creationId="{66494626-BC69-4FA6-8A3C-D67FE616E2F8}"/>
          </ac:spMkLst>
        </pc:spChg>
        <pc:spChg chg="add del mod">
          <ac:chgData name="marta kralova" userId="aa77eb3800fa4687" providerId="Windows Live" clId="Web-{4765B012-F174-4DE1-A6B3-3D43B2A33EED}" dt="2021-03-17T09:02:54.407" v="1425"/>
          <ac:spMkLst>
            <pc:docMk/>
            <pc:sldMk cId="1288646302" sldId="259"/>
            <ac:spMk id="11" creationId="{34DBB899-E1D1-49B7-B600-AEA0838D9337}"/>
          </ac:spMkLst>
        </pc:spChg>
        <pc:spChg chg="add del mod">
          <ac:chgData name="marta kralova" userId="aa77eb3800fa4687" providerId="Windows Live" clId="Web-{4765B012-F174-4DE1-A6B3-3D43B2A33EED}" dt="2021-03-17T09:03:50.285" v="1431"/>
          <ac:spMkLst>
            <pc:docMk/>
            <pc:sldMk cId="1288646302" sldId="259"/>
            <ac:spMk id="14" creationId="{1597657D-B08C-4F67-B2A6-5AD84DF5A6EF}"/>
          </ac:spMkLst>
        </pc:spChg>
        <pc:spChg chg="add del mod">
          <ac:chgData name="marta kralova" userId="aa77eb3800fa4687" providerId="Windows Live" clId="Web-{4765B012-F174-4DE1-A6B3-3D43B2A33EED}" dt="2021-03-17T09:06:10.621" v="1437"/>
          <ac:spMkLst>
            <pc:docMk/>
            <pc:sldMk cId="1288646302" sldId="259"/>
            <ac:spMk id="17" creationId="{85F4062E-AC45-4461-809E-EB1F7D5BBA00}"/>
          </ac:spMkLst>
        </pc:spChg>
        <pc:spChg chg="add mod">
          <ac:chgData name="marta kralova" userId="aa77eb3800fa4687" providerId="Windows Live" clId="Web-{4765B012-F174-4DE1-A6B3-3D43B2A33EED}" dt="2021-03-17T09:10:14.557" v="1514" actId="20577"/>
          <ac:spMkLst>
            <pc:docMk/>
            <pc:sldMk cId="1288646302" sldId="259"/>
            <ac:spMk id="21" creationId="{4C75DC6C-CC80-4224-B85F-3272E17BD1F9}"/>
          </ac:spMkLst>
        </pc:spChg>
        <pc:spChg chg="add mod">
          <ac:chgData name="marta kralova" userId="aa77eb3800fa4687" providerId="Windows Live" clId="Web-{4765B012-F174-4DE1-A6B3-3D43B2A33EED}" dt="2021-03-17T09:14:37.165" v="1588" actId="1076"/>
          <ac:spMkLst>
            <pc:docMk/>
            <pc:sldMk cId="1288646302" sldId="259"/>
            <ac:spMk id="24" creationId="{254F8334-B379-46CF-A219-3ABDA57BF2C0}"/>
          </ac:spMkLst>
        </pc:spChg>
        <pc:picChg chg="add del mod ord">
          <ac:chgData name="marta kralova" userId="aa77eb3800fa4687" providerId="Windows Live" clId="Web-{4765B012-F174-4DE1-A6B3-3D43B2A33EED}" dt="2021-03-17T09:04:15.724" v="1436"/>
          <ac:picMkLst>
            <pc:docMk/>
            <pc:sldMk cId="1288646302" sldId="259"/>
            <ac:picMk id="7" creationId="{877A1E1A-0299-488B-8D10-25EDAE32A584}"/>
          </ac:picMkLst>
        </pc:picChg>
        <pc:picChg chg="add del mod ord">
          <ac:chgData name="marta kralova" userId="aa77eb3800fa4687" providerId="Windows Live" clId="Web-{4765B012-F174-4DE1-A6B3-3D43B2A33EED}" dt="2021-03-17T09:02:28.546" v="1424"/>
          <ac:picMkLst>
            <pc:docMk/>
            <pc:sldMk cId="1288646302" sldId="259"/>
            <ac:picMk id="9" creationId="{3C428277-452C-4F5A-8974-DF3223D947AC}"/>
          </ac:picMkLst>
        </pc:picChg>
        <pc:picChg chg="add del mod ord">
          <ac:chgData name="marta kralova" userId="aa77eb3800fa4687" providerId="Windows Live" clId="Web-{4765B012-F174-4DE1-A6B3-3D43B2A33EED}" dt="2021-03-17T09:03:05.658" v="1430"/>
          <ac:picMkLst>
            <pc:docMk/>
            <pc:sldMk cId="1288646302" sldId="259"/>
            <ac:picMk id="12" creationId="{61F845B4-5B4C-4B9C-9057-AA96560D75CC}"/>
          </ac:picMkLst>
        </pc:picChg>
        <pc:picChg chg="add mod ord">
          <ac:chgData name="marta kralova" userId="aa77eb3800fa4687" providerId="Windows Live" clId="Web-{4765B012-F174-4DE1-A6B3-3D43B2A33EED}" dt="2021-03-17T09:07:26.204" v="1451" actId="14100"/>
          <ac:picMkLst>
            <pc:docMk/>
            <pc:sldMk cId="1288646302" sldId="259"/>
            <ac:picMk id="15" creationId="{0BB506B6-CA8A-43D3-823A-9E411857075B}"/>
          </ac:picMkLst>
        </pc:picChg>
        <pc:picChg chg="add mod ord">
          <ac:chgData name="marta kralova" userId="aa77eb3800fa4687" providerId="Windows Live" clId="Web-{4765B012-F174-4DE1-A6B3-3D43B2A33EED}" dt="2021-03-17T09:07:12.578" v="1446" actId="14100"/>
          <ac:picMkLst>
            <pc:docMk/>
            <pc:sldMk cId="1288646302" sldId="259"/>
            <ac:picMk id="18" creationId="{ED070970-F6CB-43EC-962C-78047B88537A}"/>
          </ac:picMkLst>
        </pc:picChg>
        <pc:picChg chg="add mod">
          <ac:chgData name="marta kralova" userId="aa77eb3800fa4687" providerId="Windows Live" clId="Web-{4765B012-F174-4DE1-A6B3-3D43B2A33EED}" dt="2021-03-17T09:07:19.172" v="1448" actId="1076"/>
          <ac:picMkLst>
            <pc:docMk/>
            <pc:sldMk cId="1288646302" sldId="259"/>
            <ac:picMk id="19" creationId="{3B21C577-7AF7-46E5-A759-40D46E5708FF}"/>
          </ac:picMkLst>
        </pc:picChg>
        <pc:picChg chg="add mod">
          <ac:chgData name="marta kralova" userId="aa77eb3800fa4687" providerId="Windows Live" clId="Web-{4765B012-F174-4DE1-A6B3-3D43B2A33EED}" dt="2021-03-17T09:09:24.695" v="1456" actId="1076"/>
          <ac:picMkLst>
            <pc:docMk/>
            <pc:sldMk cId="1288646302" sldId="259"/>
            <ac:picMk id="20" creationId="{5E7A6568-FE2A-4B97-A4D5-AADFA97689C0}"/>
          </ac:picMkLst>
        </pc:picChg>
        <pc:picChg chg="add mod">
          <ac:chgData name="marta kralova" userId="aa77eb3800fa4687" providerId="Windows Live" clId="Web-{4765B012-F174-4DE1-A6B3-3D43B2A33EED}" dt="2021-03-17T09:12:33.518" v="1525" actId="14100"/>
          <ac:picMkLst>
            <pc:docMk/>
            <pc:sldMk cId="1288646302" sldId="259"/>
            <ac:picMk id="22" creationId="{A717D30B-93A6-4A4E-8A25-F73B49062C57}"/>
          </ac:picMkLst>
        </pc:picChg>
        <pc:picChg chg="add mod">
          <ac:chgData name="marta kralova" userId="aa77eb3800fa4687" providerId="Windows Live" clId="Web-{4765B012-F174-4DE1-A6B3-3D43B2A33EED}" dt="2021-03-17T09:12:29.799" v="1524" actId="1076"/>
          <ac:picMkLst>
            <pc:docMk/>
            <pc:sldMk cId="1288646302" sldId="259"/>
            <ac:picMk id="23" creationId="{3AC750AA-C9BB-4D8D-88E0-5438CCC62AC1}"/>
          </ac:picMkLst>
        </pc:picChg>
        <pc:picChg chg="add del mod">
          <ac:chgData name="marta kralova" userId="aa77eb3800fa4687" providerId="Windows Live" clId="Web-{4765B012-F174-4DE1-A6B3-3D43B2A33EED}" dt="2021-03-17T09:22:11.644" v="1602"/>
          <ac:picMkLst>
            <pc:docMk/>
            <pc:sldMk cId="1288646302" sldId="259"/>
            <ac:picMk id="25" creationId="{40F59249-4562-4BAE-81E8-FBDB3E239DF8}"/>
          </ac:picMkLst>
        </pc:picChg>
        <pc:picChg chg="add mod">
          <ac:chgData name="marta kralova" userId="aa77eb3800fa4687" providerId="Windows Live" clId="Web-{4765B012-F174-4DE1-A6B3-3D43B2A33EED}" dt="2021-03-17T09:22:21.629" v="1607" actId="1076"/>
          <ac:picMkLst>
            <pc:docMk/>
            <pc:sldMk cId="1288646302" sldId="259"/>
            <ac:picMk id="26" creationId="{806072E4-8897-430C-A4AE-E0FFAE7F90CF}"/>
          </ac:picMkLst>
        </pc:picChg>
      </pc:sldChg>
    </pc:docChg>
  </pc:docChgLst>
  <pc:docChgLst>
    <pc:chgData name="marta kralova" userId="aa77eb3800fa4687" providerId="Windows Live" clId="Web-{F379414F-2390-4754-81A1-C64A1AB43B41}"/>
    <pc:docChg chg="addSld modSld">
      <pc:chgData name="marta kralova" userId="aa77eb3800fa4687" providerId="Windows Live" clId="Web-{F379414F-2390-4754-81A1-C64A1AB43B41}" dt="2021-03-18T09:14:23.414" v="1086" actId="20577"/>
      <pc:docMkLst>
        <pc:docMk/>
      </pc:docMkLst>
      <pc:sldChg chg="modSp">
        <pc:chgData name="marta kralova" userId="aa77eb3800fa4687" providerId="Windows Live" clId="Web-{F379414F-2390-4754-81A1-C64A1AB43B41}" dt="2021-03-18T07:32:53.742" v="13" actId="1076"/>
        <pc:sldMkLst>
          <pc:docMk/>
          <pc:sldMk cId="2772079598" sldId="257"/>
        </pc:sldMkLst>
        <pc:spChg chg="mod">
          <ac:chgData name="marta kralova" userId="aa77eb3800fa4687" providerId="Windows Live" clId="Web-{F379414F-2390-4754-81A1-C64A1AB43B41}" dt="2021-03-18T07:32:53.742" v="13" actId="1076"/>
          <ac:spMkLst>
            <pc:docMk/>
            <pc:sldMk cId="2772079598" sldId="257"/>
            <ac:spMk id="21" creationId="{A3E4CB61-5AC3-4AE6-862B-116A0F8C0CBC}"/>
          </ac:spMkLst>
        </pc:spChg>
      </pc:sldChg>
      <pc:sldChg chg="modSp">
        <pc:chgData name="marta kralova" userId="aa77eb3800fa4687" providerId="Windows Live" clId="Web-{F379414F-2390-4754-81A1-C64A1AB43B41}" dt="2021-03-18T07:33:35.416" v="23" actId="14100"/>
        <pc:sldMkLst>
          <pc:docMk/>
          <pc:sldMk cId="3116698262" sldId="260"/>
        </pc:sldMkLst>
        <pc:spChg chg="mod">
          <ac:chgData name="marta kralova" userId="aa77eb3800fa4687" providerId="Windows Live" clId="Web-{F379414F-2390-4754-81A1-C64A1AB43B41}" dt="2021-03-18T07:33:14.884" v="16" actId="20577"/>
          <ac:spMkLst>
            <pc:docMk/>
            <pc:sldMk cId="3116698262" sldId="260"/>
            <ac:spMk id="10" creationId="{36DC73FE-8FFE-4FB9-86B5-25484B5CD3DF}"/>
          </ac:spMkLst>
        </pc:spChg>
        <pc:spChg chg="mod">
          <ac:chgData name="marta kralova" userId="aa77eb3800fa4687" providerId="Windows Live" clId="Web-{F379414F-2390-4754-81A1-C64A1AB43B41}" dt="2021-03-18T07:33:35.416" v="23" actId="14100"/>
          <ac:spMkLst>
            <pc:docMk/>
            <pc:sldMk cId="3116698262" sldId="260"/>
            <ac:spMk id="12" creationId="{444E65E9-DC34-471B-88BA-3F7A78C7355B}"/>
          </ac:spMkLst>
        </pc:spChg>
      </pc:sldChg>
      <pc:sldChg chg="addSp delSp modSp">
        <pc:chgData name="marta kralova" userId="aa77eb3800fa4687" providerId="Windows Live" clId="Web-{F379414F-2390-4754-81A1-C64A1AB43B41}" dt="2021-03-18T08:17:08.932" v="163" actId="20577"/>
        <pc:sldMkLst>
          <pc:docMk/>
          <pc:sldMk cId="3367870414" sldId="261"/>
        </pc:sldMkLst>
        <pc:spChg chg="add del">
          <ac:chgData name="marta kralova" userId="aa77eb3800fa4687" providerId="Windows Live" clId="Web-{F379414F-2390-4754-81A1-C64A1AB43B41}" dt="2021-03-18T07:41:20.278" v="61"/>
          <ac:spMkLst>
            <pc:docMk/>
            <pc:sldMk cId="3367870414" sldId="261"/>
            <ac:spMk id="4" creationId="{3ED19C60-FE17-44DE-B642-BC6A6EABD462}"/>
          </ac:spMkLst>
        </pc:spChg>
        <pc:spChg chg="add del">
          <ac:chgData name="marta kralova" userId="aa77eb3800fa4687" providerId="Windows Live" clId="Web-{F379414F-2390-4754-81A1-C64A1AB43B41}" dt="2021-03-18T07:41:16.778" v="59"/>
          <ac:spMkLst>
            <pc:docMk/>
            <pc:sldMk cId="3367870414" sldId="261"/>
            <ac:spMk id="5" creationId="{76319E0E-9390-4137-AA14-1B19775C5D36}"/>
          </ac:spMkLst>
        </pc:spChg>
        <pc:spChg chg="add del">
          <ac:chgData name="marta kralova" userId="aa77eb3800fa4687" providerId="Windows Live" clId="Web-{F379414F-2390-4754-81A1-C64A1AB43B41}" dt="2021-03-18T07:41:15.278" v="58"/>
          <ac:spMkLst>
            <pc:docMk/>
            <pc:sldMk cId="3367870414" sldId="261"/>
            <ac:spMk id="6" creationId="{130868FF-9CAA-467B-8C9E-0AB2B780F790}"/>
          </ac:spMkLst>
        </pc:spChg>
        <pc:spChg chg="add mod">
          <ac:chgData name="marta kralova" userId="aa77eb3800fa4687" providerId="Windows Live" clId="Web-{F379414F-2390-4754-81A1-C64A1AB43B41}" dt="2021-03-18T08:13:46.787" v="152" actId="20577"/>
          <ac:spMkLst>
            <pc:docMk/>
            <pc:sldMk cId="3367870414" sldId="261"/>
            <ac:spMk id="6" creationId="{E018839F-1936-4B06-80B3-87B28B05B100}"/>
          </ac:spMkLst>
        </pc:spChg>
        <pc:spChg chg="add del">
          <ac:chgData name="marta kralova" userId="aa77eb3800fa4687" providerId="Windows Live" clId="Web-{F379414F-2390-4754-81A1-C64A1AB43B41}" dt="2021-03-18T07:41:18.372" v="60"/>
          <ac:spMkLst>
            <pc:docMk/>
            <pc:sldMk cId="3367870414" sldId="261"/>
            <ac:spMk id="11" creationId="{CB776F33-B17B-48FD-8833-7E6BECD9EB0E}"/>
          </ac:spMkLst>
        </pc:spChg>
        <pc:spChg chg="mod">
          <ac:chgData name="marta kralova" userId="aa77eb3800fa4687" providerId="Windows Live" clId="Web-{F379414F-2390-4754-81A1-C64A1AB43B41}" dt="2021-03-18T07:35:38.735" v="32" actId="1076"/>
          <ac:spMkLst>
            <pc:docMk/>
            <pc:sldMk cId="3367870414" sldId="261"/>
            <ac:spMk id="12" creationId="{461750D7-E9D4-4C6C-BC58-5A3EB9DB6748}"/>
          </ac:spMkLst>
        </pc:spChg>
        <pc:spChg chg="mod">
          <ac:chgData name="marta kralova" userId="aa77eb3800fa4687" providerId="Windows Live" clId="Web-{F379414F-2390-4754-81A1-C64A1AB43B41}" dt="2021-03-18T07:35:51.798" v="36" actId="20577"/>
          <ac:spMkLst>
            <pc:docMk/>
            <pc:sldMk cId="3367870414" sldId="261"/>
            <ac:spMk id="18" creationId="{AD2FCF67-8BB7-4B25-A59E-E44F776EDE40}"/>
          </ac:spMkLst>
        </pc:spChg>
        <pc:spChg chg="mod">
          <ac:chgData name="marta kralova" userId="aa77eb3800fa4687" providerId="Windows Live" clId="Web-{F379414F-2390-4754-81A1-C64A1AB43B41}" dt="2021-03-18T08:14:21.147" v="159" actId="1076"/>
          <ac:spMkLst>
            <pc:docMk/>
            <pc:sldMk cId="3367870414" sldId="261"/>
            <ac:spMk id="20" creationId="{F841BC28-DDA5-4509-8303-D25EF160622C}"/>
          </ac:spMkLst>
        </pc:spChg>
        <pc:spChg chg="add mod">
          <ac:chgData name="marta kralova" userId="aa77eb3800fa4687" providerId="Windows Live" clId="Web-{F379414F-2390-4754-81A1-C64A1AB43B41}" dt="2021-03-18T08:17:08.932" v="163" actId="20577"/>
          <ac:spMkLst>
            <pc:docMk/>
            <pc:sldMk cId="3367870414" sldId="261"/>
            <ac:spMk id="21" creationId="{1DD29D95-4A04-4E6F-92C6-822903AF4CEE}"/>
          </ac:spMkLst>
        </pc:spChg>
        <pc:spChg chg="add mod">
          <ac:chgData name="marta kralova" userId="aa77eb3800fa4687" providerId="Windows Live" clId="Web-{F379414F-2390-4754-81A1-C64A1AB43B41}" dt="2021-03-18T07:49:06.754" v="118" actId="20577"/>
          <ac:spMkLst>
            <pc:docMk/>
            <pc:sldMk cId="3367870414" sldId="261"/>
            <ac:spMk id="25" creationId="{D63C5C37-E32F-4647-8071-FC6BEDA3F5E4}"/>
          </ac:spMkLst>
        </pc:spChg>
        <pc:spChg chg="add mod">
          <ac:chgData name="marta kralova" userId="aa77eb3800fa4687" providerId="Windows Live" clId="Web-{F379414F-2390-4754-81A1-C64A1AB43B41}" dt="2021-03-18T07:49:07.004" v="122" actId="20577"/>
          <ac:spMkLst>
            <pc:docMk/>
            <pc:sldMk cId="3367870414" sldId="261"/>
            <ac:spMk id="28" creationId="{BF1768D6-4910-438C-869D-2BC76D8BA477}"/>
          </ac:spMkLst>
        </pc:spChg>
        <pc:picChg chg="add mod">
          <ac:chgData name="marta kralova" userId="aa77eb3800fa4687" providerId="Windows Live" clId="Web-{F379414F-2390-4754-81A1-C64A1AB43B41}" dt="2021-03-18T08:14:11.866" v="158" actId="1076"/>
          <ac:picMkLst>
            <pc:docMk/>
            <pc:sldMk cId="3367870414" sldId="261"/>
            <ac:picMk id="4" creationId="{A0FBFC82-4C7B-43CA-82D4-E43461BDEDD5}"/>
          </ac:picMkLst>
        </pc:picChg>
        <pc:picChg chg="add mod">
          <ac:chgData name="marta kralova" userId="aa77eb3800fa4687" providerId="Windows Live" clId="Web-{F379414F-2390-4754-81A1-C64A1AB43B41}" dt="2021-03-18T08:13:55.819" v="154" actId="1076"/>
          <ac:picMkLst>
            <pc:docMk/>
            <pc:sldMk cId="3367870414" sldId="261"/>
            <ac:picMk id="5" creationId="{041298A4-B74C-45DF-8A25-368B68563EF2}"/>
          </ac:picMkLst>
        </pc:picChg>
        <pc:picChg chg="mod">
          <ac:chgData name="marta kralova" userId="aa77eb3800fa4687" providerId="Windows Live" clId="Web-{F379414F-2390-4754-81A1-C64A1AB43B41}" dt="2021-03-18T08:14:23.366" v="160" actId="1076"/>
          <ac:picMkLst>
            <pc:docMk/>
            <pc:sldMk cId="3367870414" sldId="261"/>
            <ac:picMk id="15" creationId="{C8C922F9-BFA0-4DA8-B32D-B13FCE370907}"/>
          </ac:picMkLst>
        </pc:picChg>
        <pc:picChg chg="mod">
          <ac:chgData name="marta kralova" userId="aa77eb3800fa4687" providerId="Windows Live" clId="Web-{F379414F-2390-4754-81A1-C64A1AB43B41}" dt="2021-03-18T08:14:07.632" v="157" actId="1076"/>
          <ac:picMkLst>
            <pc:docMk/>
            <pc:sldMk cId="3367870414" sldId="261"/>
            <ac:picMk id="16" creationId="{B8577D25-7A99-4316-94C6-6FFD8831F27F}"/>
          </ac:picMkLst>
        </pc:picChg>
        <pc:picChg chg="mod">
          <ac:chgData name="marta kralova" userId="aa77eb3800fa4687" providerId="Windows Live" clId="Web-{F379414F-2390-4754-81A1-C64A1AB43B41}" dt="2021-03-18T08:14:25.944" v="161" actId="1076"/>
          <ac:picMkLst>
            <pc:docMk/>
            <pc:sldMk cId="3367870414" sldId="261"/>
            <ac:picMk id="19" creationId="{3755EB34-E539-4BD3-B5EF-FD9769CF6F61}"/>
          </ac:picMkLst>
        </pc:picChg>
        <pc:picChg chg="add mod">
          <ac:chgData name="marta kralova" userId="aa77eb3800fa4687" providerId="Windows Live" clId="Web-{F379414F-2390-4754-81A1-C64A1AB43B41}" dt="2021-03-18T08:14:03.006" v="156" actId="1076"/>
          <ac:picMkLst>
            <pc:docMk/>
            <pc:sldMk cId="3367870414" sldId="261"/>
            <ac:picMk id="22" creationId="{542E7D5D-95A9-41CC-A548-1E6B3E5E7217}"/>
          </ac:picMkLst>
        </pc:picChg>
        <pc:picChg chg="add mod">
          <ac:chgData name="marta kralova" userId="aa77eb3800fa4687" providerId="Windows Live" clId="Web-{F379414F-2390-4754-81A1-C64A1AB43B41}" dt="2021-03-18T07:41:39.076" v="65" actId="1076"/>
          <ac:picMkLst>
            <pc:docMk/>
            <pc:sldMk cId="3367870414" sldId="261"/>
            <ac:picMk id="23" creationId="{3DEE4028-51EA-42B6-AEF3-B01876C33104}"/>
          </ac:picMkLst>
        </pc:picChg>
        <pc:picChg chg="add mod">
          <ac:chgData name="marta kralova" userId="aa77eb3800fa4687" providerId="Windows Live" clId="Web-{F379414F-2390-4754-81A1-C64A1AB43B41}" dt="2021-03-18T07:42:47.613" v="67" actId="1076"/>
          <ac:picMkLst>
            <pc:docMk/>
            <pc:sldMk cId="3367870414" sldId="261"/>
            <ac:picMk id="24" creationId="{B5CE9217-AC1B-4034-90AC-A59D9737224F}"/>
          </ac:picMkLst>
        </pc:picChg>
        <pc:picChg chg="add mod">
          <ac:chgData name="marta kralova" userId="aa77eb3800fa4687" providerId="Windows Live" clId="Web-{F379414F-2390-4754-81A1-C64A1AB43B41}" dt="2021-03-18T08:13:59.366" v="155" actId="1076"/>
          <ac:picMkLst>
            <pc:docMk/>
            <pc:sldMk cId="3367870414" sldId="261"/>
            <ac:picMk id="26" creationId="{351E9364-4B67-409D-950E-6ECB40B381A8}"/>
          </ac:picMkLst>
        </pc:picChg>
        <pc:picChg chg="add mod">
          <ac:chgData name="marta kralova" userId="aa77eb3800fa4687" providerId="Windows Live" clId="Web-{F379414F-2390-4754-81A1-C64A1AB43B41}" dt="2021-03-18T07:46:08.111" v="84" actId="14100"/>
          <ac:picMkLst>
            <pc:docMk/>
            <pc:sldMk cId="3367870414" sldId="261"/>
            <ac:picMk id="27" creationId="{2AB1D551-A797-4F78-8684-F0A9ACB7B693}"/>
          </ac:picMkLst>
        </pc:picChg>
      </pc:sldChg>
      <pc:sldChg chg="addSp delSp modSp new">
        <pc:chgData name="marta kralova" userId="aa77eb3800fa4687" providerId="Windows Live" clId="Web-{F379414F-2390-4754-81A1-C64A1AB43B41}" dt="2021-03-18T08:58:52.991" v="559" actId="1076"/>
        <pc:sldMkLst>
          <pc:docMk/>
          <pc:sldMk cId="4141195569" sldId="262"/>
        </pc:sldMkLst>
        <pc:spChg chg="mod">
          <ac:chgData name="marta kralova" userId="aa77eb3800fa4687" providerId="Windows Live" clId="Web-{F379414F-2390-4754-81A1-C64A1AB43B41}" dt="2021-03-18T08:19:26.043" v="170"/>
          <ac:spMkLst>
            <pc:docMk/>
            <pc:sldMk cId="4141195569" sldId="262"/>
            <ac:spMk id="2" creationId="{D70B332B-0B16-490D-9213-CA97DF18BA09}"/>
          </ac:spMkLst>
        </pc:spChg>
        <pc:spChg chg="mod">
          <ac:chgData name="marta kralova" userId="aa77eb3800fa4687" providerId="Windows Live" clId="Web-{F379414F-2390-4754-81A1-C64A1AB43B41}" dt="2021-03-18T08:20:04.294" v="185" actId="1076"/>
          <ac:spMkLst>
            <pc:docMk/>
            <pc:sldMk cId="4141195569" sldId="262"/>
            <ac:spMk id="3" creationId="{F0FE58F5-7BD6-40CC-9547-E14BF40CE391}"/>
          </ac:spMkLst>
        </pc:spChg>
        <pc:spChg chg="del">
          <ac:chgData name="marta kralova" userId="aa77eb3800fa4687" providerId="Windows Live" clId="Web-{F379414F-2390-4754-81A1-C64A1AB43B41}" dt="2021-03-18T08:21:18.155" v="186"/>
          <ac:spMkLst>
            <pc:docMk/>
            <pc:sldMk cId="4141195569" sldId="262"/>
            <ac:spMk id="4" creationId="{073CA406-7946-40FE-966B-9D8D9120C6B8}"/>
          </ac:spMkLst>
        </pc:spChg>
        <pc:spChg chg="del mod">
          <ac:chgData name="marta kralova" userId="aa77eb3800fa4687" providerId="Windows Live" clId="Web-{F379414F-2390-4754-81A1-C64A1AB43B41}" dt="2021-03-18T08:36:46.077" v="355"/>
          <ac:spMkLst>
            <pc:docMk/>
            <pc:sldMk cId="4141195569" sldId="262"/>
            <ac:spMk id="5" creationId="{16FD444B-037F-4D69-826A-94779CAD533E}"/>
          </ac:spMkLst>
        </pc:spChg>
        <pc:spChg chg="del">
          <ac:chgData name="marta kralova" userId="aa77eb3800fa4687" providerId="Windows Live" clId="Web-{F379414F-2390-4754-81A1-C64A1AB43B41}" dt="2021-03-18T08:22:21.687" v="189"/>
          <ac:spMkLst>
            <pc:docMk/>
            <pc:sldMk cId="4141195569" sldId="262"/>
            <ac:spMk id="6" creationId="{980A1681-89CC-4BE1-99F3-F027FBE6D4B7}"/>
          </ac:spMkLst>
        </pc:spChg>
        <pc:spChg chg="add mod">
          <ac:chgData name="marta kralova" userId="aa77eb3800fa4687" providerId="Windows Live" clId="Web-{F379414F-2390-4754-81A1-C64A1AB43B41}" dt="2021-03-18T08:35:01.466" v="351" actId="14100"/>
          <ac:spMkLst>
            <pc:docMk/>
            <pc:sldMk cId="4141195569" sldId="262"/>
            <ac:spMk id="9" creationId="{7444F940-742C-4A65-A570-B143E0909C1A}"/>
          </ac:spMkLst>
        </pc:spChg>
        <pc:spChg chg="add mod">
          <ac:chgData name="marta kralova" userId="aa77eb3800fa4687" providerId="Windows Live" clId="Web-{F379414F-2390-4754-81A1-C64A1AB43B41}" dt="2021-03-18T08:28:47.069" v="280" actId="20577"/>
          <ac:spMkLst>
            <pc:docMk/>
            <pc:sldMk cId="4141195569" sldId="262"/>
            <ac:spMk id="12" creationId="{777DF18C-7794-46B0-9AD4-A0C4A0AD95AC}"/>
          </ac:spMkLst>
        </pc:spChg>
        <pc:spChg chg="add mod">
          <ac:chgData name="marta kralova" userId="aa77eb3800fa4687" providerId="Windows Live" clId="Web-{F379414F-2390-4754-81A1-C64A1AB43B41}" dt="2021-03-18T08:32:26.838" v="337" actId="1076"/>
          <ac:spMkLst>
            <pc:docMk/>
            <pc:sldMk cId="4141195569" sldId="262"/>
            <ac:spMk id="15" creationId="{A48DAF2D-1AAA-48A5-A144-1EA84BA7E9DE}"/>
          </ac:spMkLst>
        </pc:spChg>
        <pc:spChg chg="add del mod">
          <ac:chgData name="marta kralova" userId="aa77eb3800fa4687" providerId="Windows Live" clId="Web-{F379414F-2390-4754-81A1-C64A1AB43B41}" dt="2021-03-18T08:57:15.490" v="544"/>
          <ac:spMkLst>
            <pc:docMk/>
            <pc:sldMk cId="4141195569" sldId="262"/>
            <ac:spMk id="17" creationId="{F1C84749-0419-476E-AD88-8E33D1432D5C}"/>
          </ac:spMkLst>
        </pc:spChg>
        <pc:spChg chg="add del mod">
          <ac:chgData name="marta kralova" userId="aa77eb3800fa4687" providerId="Windows Live" clId="Web-{F379414F-2390-4754-81A1-C64A1AB43B41}" dt="2021-03-18T08:56:12.254" v="525"/>
          <ac:spMkLst>
            <pc:docMk/>
            <pc:sldMk cId="4141195569" sldId="262"/>
            <ac:spMk id="18" creationId="{3375F310-ED50-469E-A56B-8A2713AC049C}"/>
          </ac:spMkLst>
        </pc:spChg>
        <pc:spChg chg="add del mod">
          <ac:chgData name="marta kralova" userId="aa77eb3800fa4687" providerId="Windows Live" clId="Web-{F379414F-2390-4754-81A1-C64A1AB43B41}" dt="2021-03-18T08:57:01.364" v="541"/>
          <ac:spMkLst>
            <pc:docMk/>
            <pc:sldMk cId="4141195569" sldId="262"/>
            <ac:spMk id="19" creationId="{4DAF9124-A604-4220-914F-B66BCAAE8995}"/>
          </ac:spMkLst>
        </pc:spChg>
        <pc:picChg chg="add mod ord">
          <ac:chgData name="marta kralova" userId="aa77eb3800fa4687" providerId="Windows Live" clId="Web-{F379414F-2390-4754-81A1-C64A1AB43B41}" dt="2021-03-18T08:24:33.471" v="226" actId="1076"/>
          <ac:picMkLst>
            <pc:docMk/>
            <pc:sldMk cId="4141195569" sldId="262"/>
            <ac:picMk id="7" creationId="{DAF323F7-51A5-41C4-8FE9-2E392A5F985B}"/>
          </ac:picMkLst>
        </pc:picChg>
        <pc:picChg chg="add mod ord">
          <ac:chgData name="marta kralova" userId="aa77eb3800fa4687" providerId="Windows Live" clId="Web-{F379414F-2390-4754-81A1-C64A1AB43B41}" dt="2021-03-18T08:24:35.330" v="227" actId="1076"/>
          <ac:picMkLst>
            <pc:docMk/>
            <pc:sldMk cId="4141195569" sldId="262"/>
            <ac:picMk id="8" creationId="{C5FF5E38-2BE9-4A71-B83F-96CDD7DB8461}"/>
          </ac:picMkLst>
        </pc:picChg>
        <pc:picChg chg="add mod">
          <ac:chgData name="marta kralova" userId="aa77eb3800fa4687" providerId="Windows Live" clId="Web-{F379414F-2390-4754-81A1-C64A1AB43B41}" dt="2021-03-18T08:26:02.472" v="233" actId="1076"/>
          <ac:picMkLst>
            <pc:docMk/>
            <pc:sldMk cId="4141195569" sldId="262"/>
            <ac:picMk id="10" creationId="{6EF850B2-5613-466C-A4E2-98EDF3D4FEBA}"/>
          </ac:picMkLst>
        </pc:picChg>
        <pc:picChg chg="add mod">
          <ac:chgData name="marta kralova" userId="aa77eb3800fa4687" providerId="Windows Live" clId="Web-{F379414F-2390-4754-81A1-C64A1AB43B41}" dt="2021-03-18T08:27:28.271" v="238" actId="1076"/>
          <ac:picMkLst>
            <pc:docMk/>
            <pc:sldMk cId="4141195569" sldId="262"/>
            <ac:picMk id="11" creationId="{3DE898A5-3C0C-4DE7-884A-D2E02C68F24D}"/>
          </ac:picMkLst>
        </pc:picChg>
        <pc:picChg chg="add mod">
          <ac:chgData name="marta kralova" userId="aa77eb3800fa4687" providerId="Windows Live" clId="Web-{F379414F-2390-4754-81A1-C64A1AB43B41}" dt="2021-03-18T08:29:56.164" v="283" actId="1076"/>
          <ac:picMkLst>
            <pc:docMk/>
            <pc:sldMk cId="4141195569" sldId="262"/>
            <ac:picMk id="13" creationId="{135B018B-79D2-4052-A76E-300108B3DD75}"/>
          </ac:picMkLst>
        </pc:picChg>
        <pc:picChg chg="add mod ord">
          <ac:chgData name="marta kralova" userId="aa77eb3800fa4687" providerId="Windows Live" clId="Web-{F379414F-2390-4754-81A1-C64A1AB43B41}" dt="2021-03-18T08:30:54.680" v="288"/>
          <ac:picMkLst>
            <pc:docMk/>
            <pc:sldMk cId="4141195569" sldId="262"/>
            <ac:picMk id="14" creationId="{AD15ED5A-8BFA-40C7-A1AE-9EB6ED9098DB}"/>
          </ac:picMkLst>
        </pc:picChg>
        <pc:picChg chg="add del mod">
          <ac:chgData name="marta kralova" userId="aa77eb3800fa4687" providerId="Windows Live" clId="Web-{F379414F-2390-4754-81A1-C64A1AB43B41}" dt="2021-03-18T08:55:49.410" v="519"/>
          <ac:picMkLst>
            <pc:docMk/>
            <pc:sldMk cId="4141195569" sldId="262"/>
            <ac:picMk id="16" creationId="{67AB72AB-7208-45B1-A1CD-F0E7A48F2C86}"/>
          </ac:picMkLst>
        </pc:picChg>
        <pc:picChg chg="add del mod">
          <ac:chgData name="marta kralova" userId="aa77eb3800fa4687" providerId="Windows Live" clId="Web-{F379414F-2390-4754-81A1-C64A1AB43B41}" dt="2021-03-18T08:56:24.286" v="528"/>
          <ac:picMkLst>
            <pc:docMk/>
            <pc:sldMk cId="4141195569" sldId="262"/>
            <ac:picMk id="20" creationId="{9C05D98D-1AA9-498F-8419-22BB77C3E22D}"/>
          </ac:picMkLst>
        </pc:picChg>
        <pc:picChg chg="add del mod">
          <ac:chgData name="marta kralova" userId="aa77eb3800fa4687" providerId="Windows Live" clId="Web-{F379414F-2390-4754-81A1-C64A1AB43B41}" dt="2021-03-18T08:56:41.755" v="534"/>
          <ac:picMkLst>
            <pc:docMk/>
            <pc:sldMk cId="4141195569" sldId="262"/>
            <ac:picMk id="21" creationId="{3487D18E-1AF2-4BEB-A71C-188B36E3AC1F}"/>
          </ac:picMkLst>
        </pc:picChg>
        <pc:picChg chg="add del mod">
          <ac:chgData name="marta kralova" userId="aa77eb3800fa4687" providerId="Windows Live" clId="Web-{F379414F-2390-4754-81A1-C64A1AB43B41}" dt="2021-03-18T08:56:32.395" v="531"/>
          <ac:picMkLst>
            <pc:docMk/>
            <pc:sldMk cId="4141195569" sldId="262"/>
            <ac:picMk id="22" creationId="{45B25C9D-B34C-4F74-9369-44741484AF76}"/>
          </ac:picMkLst>
        </pc:picChg>
        <pc:picChg chg="add del mod">
          <ac:chgData name="marta kralova" userId="aa77eb3800fa4687" providerId="Windows Live" clId="Web-{F379414F-2390-4754-81A1-C64A1AB43B41}" dt="2021-03-18T08:56:00.020" v="522"/>
          <ac:picMkLst>
            <pc:docMk/>
            <pc:sldMk cId="4141195569" sldId="262"/>
            <ac:picMk id="23" creationId="{6693741D-3C15-4F64-A27A-2BB09D1D912B}"/>
          </ac:picMkLst>
        </pc:picChg>
        <pc:picChg chg="add del mod">
          <ac:chgData name="marta kralova" userId="aa77eb3800fa4687" providerId="Windows Live" clId="Web-{F379414F-2390-4754-81A1-C64A1AB43B41}" dt="2021-03-18T08:48:48.653" v="450"/>
          <ac:picMkLst>
            <pc:docMk/>
            <pc:sldMk cId="4141195569" sldId="262"/>
            <ac:picMk id="24" creationId="{4D6A7E78-3982-4727-B733-9FDD4141BC73}"/>
          </ac:picMkLst>
        </pc:picChg>
        <pc:picChg chg="add del mod">
          <ac:chgData name="marta kralova" userId="aa77eb3800fa4687" providerId="Windows Live" clId="Web-{F379414F-2390-4754-81A1-C64A1AB43B41}" dt="2021-03-18T08:56:50.989" v="538"/>
          <ac:picMkLst>
            <pc:docMk/>
            <pc:sldMk cId="4141195569" sldId="262"/>
            <ac:picMk id="25" creationId="{0E251CA9-2042-4370-A2D3-F43AA11B6726}"/>
          </ac:picMkLst>
        </pc:picChg>
        <pc:picChg chg="add mod">
          <ac:chgData name="marta kralova" userId="aa77eb3800fa4687" providerId="Windows Live" clId="Web-{F379414F-2390-4754-81A1-C64A1AB43B41}" dt="2021-03-18T08:58:52.991" v="559" actId="1076"/>
          <ac:picMkLst>
            <pc:docMk/>
            <pc:sldMk cId="4141195569" sldId="262"/>
            <ac:picMk id="26" creationId="{767FEBEF-5582-42EE-98EC-5F45ED68AEAE}"/>
          </ac:picMkLst>
        </pc:picChg>
      </pc:sldChg>
      <pc:sldChg chg="addSp delSp modSp new">
        <pc:chgData name="marta kralova" userId="aa77eb3800fa4687" providerId="Windows Live" clId="Web-{F379414F-2390-4754-81A1-C64A1AB43B41}" dt="2021-03-18T09:00:00.758" v="564" actId="1076"/>
        <pc:sldMkLst>
          <pc:docMk/>
          <pc:sldMk cId="1042768334" sldId="263"/>
        </pc:sldMkLst>
        <pc:spChg chg="mod">
          <ac:chgData name="marta kralova" userId="aa77eb3800fa4687" providerId="Windows Live" clId="Web-{F379414F-2390-4754-81A1-C64A1AB43B41}" dt="2021-03-18T08:54:26.893" v="473" actId="14100"/>
          <ac:spMkLst>
            <pc:docMk/>
            <pc:sldMk cId="1042768334" sldId="263"/>
            <ac:spMk id="2" creationId="{BE1D345E-3A5E-4C5E-AC80-1CD6B8DE0D92}"/>
          </ac:spMkLst>
        </pc:spChg>
        <pc:spChg chg="mod">
          <ac:chgData name="marta kralova" userId="aa77eb3800fa4687" providerId="Windows Live" clId="Web-{F379414F-2390-4754-81A1-C64A1AB43B41}" dt="2021-03-18T08:57:35.006" v="552" actId="1076"/>
          <ac:spMkLst>
            <pc:docMk/>
            <pc:sldMk cId="1042768334" sldId="263"/>
            <ac:spMk id="3" creationId="{4DF1E5D8-299C-4C24-AE02-58EF9A78B4C5}"/>
          </ac:spMkLst>
        </pc:spChg>
        <pc:spChg chg="add del">
          <ac:chgData name="marta kralova" userId="aa77eb3800fa4687" providerId="Windows Live" clId="Web-{F379414F-2390-4754-81A1-C64A1AB43B41}" dt="2021-03-18T08:55:53.144" v="520"/>
          <ac:spMkLst>
            <pc:docMk/>
            <pc:sldMk cId="1042768334" sldId="263"/>
            <ac:spMk id="4" creationId="{C4805F0D-5CB5-4F53-BB88-A43F49EE358A}"/>
          </ac:spMkLst>
        </pc:spChg>
        <pc:spChg chg="del">
          <ac:chgData name="marta kralova" userId="aa77eb3800fa4687" providerId="Windows Live" clId="Web-{F379414F-2390-4754-81A1-C64A1AB43B41}" dt="2021-03-18T08:57:25.380" v="547"/>
          <ac:spMkLst>
            <pc:docMk/>
            <pc:sldMk cId="1042768334" sldId="263"/>
            <ac:spMk id="5" creationId="{EA6D8920-A331-4FAA-8349-81C5DD439BEE}"/>
          </ac:spMkLst>
        </pc:spChg>
        <pc:spChg chg="add del">
          <ac:chgData name="marta kralova" userId="aa77eb3800fa4687" providerId="Windows Live" clId="Web-{F379414F-2390-4754-81A1-C64A1AB43B41}" dt="2021-03-18T08:56:02.707" v="523"/>
          <ac:spMkLst>
            <pc:docMk/>
            <pc:sldMk cId="1042768334" sldId="263"/>
            <ac:spMk id="6" creationId="{EF404B37-E42B-461E-B761-14D2B393291B}"/>
          </ac:spMkLst>
        </pc:spChg>
        <pc:spChg chg="add mod">
          <ac:chgData name="marta kralova" userId="aa77eb3800fa4687" providerId="Windows Live" clId="Web-{F379414F-2390-4754-81A1-C64A1AB43B41}" dt="2021-03-18T08:56:18.348" v="527" actId="1076"/>
          <ac:spMkLst>
            <pc:docMk/>
            <pc:sldMk cId="1042768334" sldId="263"/>
            <ac:spMk id="13" creationId="{D0F09C2F-278B-4F9A-A9B3-0E29A183CB63}"/>
          </ac:spMkLst>
        </pc:spChg>
        <pc:spChg chg="add mod">
          <ac:chgData name="marta kralova" userId="aa77eb3800fa4687" providerId="Windows Live" clId="Web-{F379414F-2390-4754-81A1-C64A1AB43B41}" dt="2021-03-18T08:57:07.208" v="543" actId="1076"/>
          <ac:spMkLst>
            <pc:docMk/>
            <pc:sldMk cId="1042768334" sldId="263"/>
            <ac:spMk id="18" creationId="{EA28D33E-9958-4A8E-AF28-554BC51E7033}"/>
          </ac:spMkLst>
        </pc:spChg>
        <pc:spChg chg="add mod">
          <ac:chgData name="marta kralova" userId="aa77eb3800fa4687" providerId="Windows Live" clId="Web-{F379414F-2390-4754-81A1-C64A1AB43B41}" dt="2021-03-18T08:57:49.053" v="553"/>
          <ac:spMkLst>
            <pc:docMk/>
            <pc:sldMk cId="1042768334" sldId="263"/>
            <ac:spMk id="19" creationId="{85B726BB-294D-4AB6-B351-F05ED2911442}"/>
          </ac:spMkLst>
        </pc:spChg>
        <pc:picChg chg="add del mod ord">
          <ac:chgData name="marta kralova" userId="aa77eb3800fa4687" providerId="Windows Live" clId="Web-{F379414F-2390-4754-81A1-C64A1AB43B41}" dt="2021-03-18T08:55:20.331" v="507"/>
          <ac:picMkLst>
            <pc:docMk/>
            <pc:sldMk cId="1042768334" sldId="263"/>
            <ac:picMk id="7" creationId="{9D5863AE-D698-476B-BEB9-A136BF0A1048}"/>
          </ac:picMkLst>
        </pc:picChg>
        <pc:picChg chg="add del mod ord">
          <ac:chgData name="marta kralova" userId="aa77eb3800fa4687" providerId="Windows Live" clId="Web-{F379414F-2390-4754-81A1-C64A1AB43B41}" dt="2021-03-18T08:55:20.331" v="506"/>
          <ac:picMkLst>
            <pc:docMk/>
            <pc:sldMk cId="1042768334" sldId="263"/>
            <ac:picMk id="8" creationId="{DB4287D1-6045-4F94-A8CA-5F7FB9C4FA8D}"/>
          </ac:picMkLst>
        </pc:picChg>
        <pc:picChg chg="add del mod ord">
          <ac:chgData name="marta kralova" userId="aa77eb3800fa4687" providerId="Windows Live" clId="Web-{F379414F-2390-4754-81A1-C64A1AB43B41}" dt="2021-03-18T08:55:38.457" v="515"/>
          <ac:picMkLst>
            <pc:docMk/>
            <pc:sldMk cId="1042768334" sldId="263"/>
            <ac:picMk id="9" creationId="{A77DDC0A-4078-4FF7-8090-343E0EA4582B}"/>
          </ac:picMkLst>
        </pc:picChg>
        <pc:picChg chg="add del mod ord">
          <ac:chgData name="marta kralova" userId="aa77eb3800fa4687" providerId="Windows Live" clId="Web-{F379414F-2390-4754-81A1-C64A1AB43B41}" dt="2021-03-18T08:55:38.457" v="514"/>
          <ac:picMkLst>
            <pc:docMk/>
            <pc:sldMk cId="1042768334" sldId="263"/>
            <ac:picMk id="10" creationId="{114A11F7-3FA0-4A52-920A-1EF40B50B029}"/>
          </ac:picMkLst>
        </pc:picChg>
        <pc:picChg chg="add mod ord">
          <ac:chgData name="marta kralova" userId="aa77eb3800fa4687" providerId="Windows Live" clId="Web-{F379414F-2390-4754-81A1-C64A1AB43B41}" dt="2021-03-18T08:55:55.785" v="521" actId="1076"/>
          <ac:picMkLst>
            <pc:docMk/>
            <pc:sldMk cId="1042768334" sldId="263"/>
            <ac:picMk id="11" creationId="{E752D2E7-80F0-488E-959A-F3E3596A3D46}"/>
          </ac:picMkLst>
        </pc:picChg>
        <pc:picChg chg="add mod ord">
          <ac:chgData name="marta kralova" userId="aa77eb3800fa4687" providerId="Windows Live" clId="Web-{F379414F-2390-4754-81A1-C64A1AB43B41}" dt="2021-03-18T08:56:07.238" v="524" actId="1076"/>
          <ac:picMkLst>
            <pc:docMk/>
            <pc:sldMk cId="1042768334" sldId="263"/>
            <ac:picMk id="12" creationId="{E0D2CD36-55BA-46CF-AAD2-7D8CF8165FA0}"/>
          </ac:picMkLst>
        </pc:picChg>
        <pc:picChg chg="add mod">
          <ac:chgData name="marta kralova" userId="aa77eb3800fa4687" providerId="Windows Live" clId="Web-{F379414F-2390-4754-81A1-C64A1AB43B41}" dt="2021-03-18T08:56:29.489" v="530" actId="1076"/>
          <ac:picMkLst>
            <pc:docMk/>
            <pc:sldMk cId="1042768334" sldId="263"/>
            <ac:picMk id="14" creationId="{62D2F753-4B97-4C14-854C-8A70EF09FDE3}"/>
          </ac:picMkLst>
        </pc:picChg>
        <pc:picChg chg="add mod">
          <ac:chgData name="marta kralova" userId="aa77eb3800fa4687" providerId="Windows Live" clId="Web-{F379414F-2390-4754-81A1-C64A1AB43B41}" dt="2021-03-18T08:56:37.989" v="533" actId="1076"/>
          <ac:picMkLst>
            <pc:docMk/>
            <pc:sldMk cId="1042768334" sldId="263"/>
            <ac:picMk id="15" creationId="{75B097A1-BE40-4F9F-8548-8287F980DA44}"/>
          </ac:picMkLst>
        </pc:picChg>
        <pc:picChg chg="add mod">
          <ac:chgData name="marta kralova" userId="aa77eb3800fa4687" providerId="Windows Live" clId="Web-{F379414F-2390-4754-81A1-C64A1AB43B41}" dt="2021-03-18T08:56:47.270" v="536" actId="1076"/>
          <ac:picMkLst>
            <pc:docMk/>
            <pc:sldMk cId="1042768334" sldId="263"/>
            <ac:picMk id="16" creationId="{D1B7478D-7BD0-4F6B-825A-85330FEC49DD}"/>
          </ac:picMkLst>
        </pc:picChg>
        <pc:picChg chg="add mod">
          <ac:chgData name="marta kralova" userId="aa77eb3800fa4687" providerId="Windows Live" clId="Web-{F379414F-2390-4754-81A1-C64A1AB43B41}" dt="2021-03-18T08:56:57.833" v="540" actId="1076"/>
          <ac:picMkLst>
            <pc:docMk/>
            <pc:sldMk cId="1042768334" sldId="263"/>
            <ac:picMk id="17" creationId="{37CBBA25-9883-4492-8CCA-EAB3A50628AE}"/>
          </ac:picMkLst>
        </pc:picChg>
        <pc:picChg chg="add mod">
          <ac:chgData name="marta kralova" userId="aa77eb3800fa4687" providerId="Windows Live" clId="Web-{F379414F-2390-4754-81A1-C64A1AB43B41}" dt="2021-03-18T09:00:00.758" v="564" actId="1076"/>
          <ac:picMkLst>
            <pc:docMk/>
            <pc:sldMk cId="1042768334" sldId="263"/>
            <ac:picMk id="20" creationId="{572D200C-88D8-472E-9462-D421863B8CE7}"/>
          </ac:picMkLst>
        </pc:picChg>
      </pc:sldChg>
      <pc:sldChg chg="addSp modSp new">
        <pc:chgData name="marta kralova" userId="aa77eb3800fa4687" providerId="Windows Live" clId="Web-{F379414F-2390-4754-81A1-C64A1AB43B41}" dt="2021-03-18T09:14:23.414" v="1086" actId="20577"/>
        <pc:sldMkLst>
          <pc:docMk/>
          <pc:sldMk cId="1710145121" sldId="264"/>
        </pc:sldMkLst>
        <pc:spChg chg="add mod">
          <ac:chgData name="marta kralova" userId="aa77eb3800fa4687" providerId="Windows Live" clId="Web-{F379414F-2390-4754-81A1-C64A1AB43B41}" dt="2021-03-18T09:13:58.976" v="1076" actId="20577"/>
          <ac:spMkLst>
            <pc:docMk/>
            <pc:sldMk cId="1710145121" sldId="264"/>
            <ac:spMk id="3" creationId="{48CE02B8-A3F2-40CE-986D-A22C46836E91}"/>
          </ac:spMkLst>
        </pc:spChg>
        <pc:spChg chg="add mod">
          <ac:chgData name="marta kralova" userId="aa77eb3800fa4687" providerId="Windows Live" clId="Web-{F379414F-2390-4754-81A1-C64A1AB43B41}" dt="2021-03-18T09:14:23.414" v="1086" actId="20577"/>
          <ac:spMkLst>
            <pc:docMk/>
            <pc:sldMk cId="1710145121" sldId="264"/>
            <ac:spMk id="4" creationId="{1A911743-53B0-4F8C-B40F-2C71D68DEF4D}"/>
          </ac:spMkLst>
        </pc:spChg>
        <pc:picChg chg="add mod">
          <ac:chgData name="marta kralova" userId="aa77eb3800fa4687" providerId="Windows Live" clId="Web-{F379414F-2390-4754-81A1-C64A1AB43B41}" dt="2021-03-18T09:12:51.256" v="1048" actId="14100"/>
          <ac:picMkLst>
            <pc:docMk/>
            <pc:sldMk cId="1710145121" sldId="264"/>
            <ac:picMk id="2" creationId="{F97C1DFE-0D06-470A-BC02-2BED38A51A7F}"/>
          </ac:picMkLst>
        </pc:picChg>
      </pc:sldChg>
    </pc:docChg>
  </pc:docChgLst>
  <pc:docChgLst>
    <pc:chgData name="marta kralova" userId="aa77eb3800fa4687" providerId="Windows Live" clId="Web-{BF1BFC17-443B-455D-AB0B-5B77C3A411FF}"/>
    <pc:docChg chg="addSld modSld">
      <pc:chgData name="marta kralova" userId="aa77eb3800fa4687" providerId="Windows Live" clId="Web-{BF1BFC17-443B-455D-AB0B-5B77C3A411FF}" dt="2021-03-17T16:27:56.501" v="288" actId="20577"/>
      <pc:docMkLst>
        <pc:docMk/>
      </pc:docMkLst>
      <pc:sldChg chg="addSp delSp modSp new">
        <pc:chgData name="marta kralova" userId="aa77eb3800fa4687" providerId="Windows Live" clId="Web-{BF1BFC17-443B-455D-AB0B-5B77C3A411FF}" dt="2021-03-17T16:27:56.501" v="288" actId="20577"/>
        <pc:sldMkLst>
          <pc:docMk/>
          <pc:sldMk cId="3367870414" sldId="261"/>
        </pc:sldMkLst>
        <pc:spChg chg="mod">
          <ac:chgData name="marta kralova" userId="aa77eb3800fa4687" providerId="Windows Live" clId="Web-{BF1BFC17-443B-455D-AB0B-5B77C3A411FF}" dt="2021-03-17T16:07:34.251" v="4"/>
          <ac:spMkLst>
            <pc:docMk/>
            <pc:sldMk cId="3367870414" sldId="261"/>
            <ac:spMk id="2" creationId="{97FC3A32-4CD3-455F-B1D0-1F95F152BEF8}"/>
          </ac:spMkLst>
        </pc:spChg>
        <pc:spChg chg="mod">
          <ac:chgData name="marta kralova" userId="aa77eb3800fa4687" providerId="Windows Live" clId="Web-{BF1BFC17-443B-455D-AB0B-5B77C3A411FF}" dt="2021-03-17T16:10:15.693" v="34" actId="20577"/>
          <ac:spMkLst>
            <pc:docMk/>
            <pc:sldMk cId="3367870414" sldId="261"/>
            <ac:spMk id="3" creationId="{8BA98445-8290-4EC4-A75E-44509A882A86}"/>
          </ac:spMkLst>
        </pc:spChg>
        <pc:spChg chg="del">
          <ac:chgData name="marta kralova" userId="aa77eb3800fa4687" providerId="Windows Live" clId="Web-{BF1BFC17-443B-455D-AB0B-5B77C3A411FF}" dt="2021-03-17T16:10:15.974" v="35"/>
          <ac:spMkLst>
            <pc:docMk/>
            <pc:sldMk cId="3367870414" sldId="261"/>
            <ac:spMk id="4" creationId="{8461BDCC-FE38-41E0-97C9-07B389169BC2}"/>
          </ac:spMkLst>
        </pc:spChg>
        <pc:spChg chg="del mod">
          <ac:chgData name="marta kralova" userId="aa77eb3800fa4687" providerId="Windows Live" clId="Web-{BF1BFC17-443B-455D-AB0B-5B77C3A411FF}" dt="2021-03-17T16:21:53.601" v="164"/>
          <ac:spMkLst>
            <pc:docMk/>
            <pc:sldMk cId="3367870414" sldId="261"/>
            <ac:spMk id="5" creationId="{924AAA93-1E2E-4EDE-838D-FBE94A805039}"/>
          </ac:spMkLst>
        </pc:spChg>
        <pc:spChg chg="del">
          <ac:chgData name="marta kralova" userId="aa77eb3800fa4687" providerId="Windows Live" clId="Web-{BF1BFC17-443B-455D-AB0B-5B77C3A411FF}" dt="2021-03-17T16:11:14.007" v="37"/>
          <ac:spMkLst>
            <pc:docMk/>
            <pc:sldMk cId="3367870414" sldId="261"/>
            <ac:spMk id="6" creationId="{716DE722-A247-4779-94A3-64B043849756}"/>
          </ac:spMkLst>
        </pc:spChg>
        <pc:spChg chg="add mod">
          <ac:chgData name="marta kralova" userId="aa77eb3800fa4687" providerId="Windows Live" clId="Web-{BF1BFC17-443B-455D-AB0B-5B77C3A411FF}" dt="2021-03-17T16:25:40.357" v="237" actId="20577"/>
          <ac:spMkLst>
            <pc:docMk/>
            <pc:sldMk cId="3367870414" sldId="261"/>
            <ac:spMk id="9" creationId="{A0583667-0D3F-4AB3-B65E-05345FF303A4}"/>
          </ac:spMkLst>
        </pc:spChg>
        <pc:spChg chg="add mod">
          <ac:chgData name="marta kralova" userId="aa77eb3800fa4687" providerId="Windows Live" clId="Web-{BF1BFC17-443B-455D-AB0B-5B77C3A411FF}" dt="2021-03-17T16:25:42.732" v="239" actId="20577"/>
          <ac:spMkLst>
            <pc:docMk/>
            <pc:sldMk cId="3367870414" sldId="261"/>
            <ac:spMk id="12" creationId="{461750D7-E9D4-4C6C-BC58-5A3EB9DB6748}"/>
          </ac:spMkLst>
        </pc:spChg>
        <pc:spChg chg="add mod">
          <ac:chgData name="marta kralova" userId="aa77eb3800fa4687" providerId="Windows Live" clId="Web-{BF1BFC17-443B-455D-AB0B-5B77C3A411FF}" dt="2021-03-17T16:26:58.249" v="249" actId="1076"/>
          <ac:spMkLst>
            <pc:docMk/>
            <pc:sldMk cId="3367870414" sldId="261"/>
            <ac:spMk id="18" creationId="{AD2FCF67-8BB7-4B25-A59E-E44F776EDE40}"/>
          </ac:spMkLst>
        </pc:spChg>
        <pc:spChg chg="add mod">
          <ac:chgData name="marta kralova" userId="aa77eb3800fa4687" providerId="Windows Live" clId="Web-{BF1BFC17-443B-455D-AB0B-5B77C3A411FF}" dt="2021-03-17T16:27:56.501" v="288" actId="20577"/>
          <ac:spMkLst>
            <pc:docMk/>
            <pc:sldMk cId="3367870414" sldId="261"/>
            <ac:spMk id="20" creationId="{F841BC28-DDA5-4509-8303-D25EF160622C}"/>
          </ac:spMkLst>
        </pc:spChg>
        <pc:picChg chg="add mod ord">
          <ac:chgData name="marta kralova" userId="aa77eb3800fa4687" providerId="Windows Live" clId="Web-{BF1BFC17-443B-455D-AB0B-5B77C3A411FF}" dt="2021-03-17T16:10:18.349" v="36" actId="1076"/>
          <ac:picMkLst>
            <pc:docMk/>
            <pc:sldMk cId="3367870414" sldId="261"/>
            <ac:picMk id="7" creationId="{045782C3-4F54-4428-AA11-5383948C20D0}"/>
          </ac:picMkLst>
        </pc:picChg>
        <pc:picChg chg="add mod ord">
          <ac:chgData name="marta kralova" userId="aa77eb3800fa4687" providerId="Windows Live" clId="Web-{BF1BFC17-443B-455D-AB0B-5B77C3A411FF}" dt="2021-03-17T16:11:21.491" v="41" actId="1076"/>
          <ac:picMkLst>
            <pc:docMk/>
            <pc:sldMk cId="3367870414" sldId="261"/>
            <ac:picMk id="8" creationId="{EBD4A4EF-CCF9-4CD3-A577-63776DED45EE}"/>
          </ac:picMkLst>
        </pc:picChg>
        <pc:picChg chg="add mod">
          <ac:chgData name="marta kralova" userId="aa77eb3800fa4687" providerId="Windows Live" clId="Web-{BF1BFC17-443B-455D-AB0B-5B77C3A411FF}" dt="2021-03-17T16:13:42.464" v="91" actId="1076"/>
          <ac:picMkLst>
            <pc:docMk/>
            <pc:sldMk cId="3367870414" sldId="261"/>
            <ac:picMk id="10" creationId="{51C40AFF-633C-42F9-BBF9-981366372ACF}"/>
          </ac:picMkLst>
        </pc:picChg>
        <pc:picChg chg="add del mod">
          <ac:chgData name="marta kralova" userId="aa77eb3800fa4687" providerId="Windows Live" clId="Web-{BF1BFC17-443B-455D-AB0B-5B77C3A411FF}" dt="2021-03-17T16:17:16.922" v="97"/>
          <ac:picMkLst>
            <pc:docMk/>
            <pc:sldMk cId="3367870414" sldId="261"/>
            <ac:picMk id="11" creationId="{F2A2E2B4-369B-4C4F-ADCE-5D91B152B814}"/>
          </ac:picMkLst>
        </pc:picChg>
        <pc:picChg chg="add mod ord">
          <ac:chgData name="marta kralova" userId="aa77eb3800fa4687" providerId="Windows Live" clId="Web-{BF1BFC17-443B-455D-AB0B-5B77C3A411FF}" dt="2021-03-17T16:17:24.813" v="100"/>
          <ac:picMkLst>
            <pc:docMk/>
            <pc:sldMk cId="3367870414" sldId="261"/>
            <ac:picMk id="13" creationId="{73EFC3FF-9AFD-4131-B485-90E08EB56DFD}"/>
          </ac:picMkLst>
        </pc:picChg>
        <pc:picChg chg="add mod">
          <ac:chgData name="marta kralova" userId="aa77eb3800fa4687" providerId="Windows Live" clId="Web-{BF1BFC17-443B-455D-AB0B-5B77C3A411FF}" dt="2021-03-17T16:21:34.366" v="159" actId="1076"/>
          <ac:picMkLst>
            <pc:docMk/>
            <pc:sldMk cId="3367870414" sldId="261"/>
            <ac:picMk id="14" creationId="{B7C6FDC6-64E1-4EB8-91E4-05E8575EF2E3}"/>
          </ac:picMkLst>
        </pc:picChg>
        <pc:picChg chg="add mod">
          <ac:chgData name="marta kralova" userId="aa77eb3800fa4687" providerId="Windows Live" clId="Web-{BF1BFC17-443B-455D-AB0B-5B77C3A411FF}" dt="2021-03-17T16:21:42.320" v="161" actId="1076"/>
          <ac:picMkLst>
            <pc:docMk/>
            <pc:sldMk cId="3367870414" sldId="261"/>
            <ac:picMk id="15" creationId="{C8C922F9-BFA0-4DA8-B32D-B13FCE370907}"/>
          </ac:picMkLst>
        </pc:picChg>
        <pc:picChg chg="add mod">
          <ac:chgData name="marta kralova" userId="aa77eb3800fa4687" providerId="Windows Live" clId="Web-{BF1BFC17-443B-455D-AB0B-5B77C3A411FF}" dt="2021-03-17T16:21:55.382" v="165" actId="1076"/>
          <ac:picMkLst>
            <pc:docMk/>
            <pc:sldMk cId="3367870414" sldId="261"/>
            <ac:picMk id="16" creationId="{B8577D25-7A99-4316-94C6-6FFD8831F27F}"/>
          </ac:picMkLst>
        </pc:picChg>
        <pc:picChg chg="add mod">
          <ac:chgData name="marta kralova" userId="aa77eb3800fa4687" providerId="Windows Live" clId="Web-{BF1BFC17-443B-455D-AB0B-5B77C3A411FF}" dt="2021-03-17T16:23:19.978" v="170" actId="1076"/>
          <ac:picMkLst>
            <pc:docMk/>
            <pc:sldMk cId="3367870414" sldId="261"/>
            <ac:picMk id="17" creationId="{C5160014-6652-4E2E-B485-AF8DF724E622}"/>
          </ac:picMkLst>
        </pc:picChg>
        <pc:picChg chg="add mod">
          <ac:chgData name="marta kralova" userId="aa77eb3800fa4687" providerId="Windows Live" clId="Web-{BF1BFC17-443B-455D-AB0B-5B77C3A411FF}" dt="2021-03-17T16:26:44.624" v="246" actId="1076"/>
          <ac:picMkLst>
            <pc:docMk/>
            <pc:sldMk cId="3367870414" sldId="261"/>
            <ac:picMk id="19" creationId="{3755EB34-E539-4BD3-B5EF-FD9769CF6F61}"/>
          </ac:picMkLst>
        </pc:picChg>
      </pc:sldChg>
    </pc:docChg>
  </pc:docChgLst>
  <pc:docChgLst>
    <pc:chgData name="marta kralova" userId="aa77eb3800fa4687" providerId="Windows Live" clId="Web-{91095910-8F2F-43CC-A048-B85D6C5681D1}"/>
    <pc:docChg chg="addSld modSld">
      <pc:chgData name="marta kralova" userId="aa77eb3800fa4687" providerId="Windows Live" clId="Web-{91095910-8F2F-43CC-A048-B85D6C5681D1}" dt="2021-03-17T09:57:25.199" v="177" actId="20577"/>
      <pc:docMkLst>
        <pc:docMk/>
      </pc:docMkLst>
      <pc:sldChg chg="addSp modSp">
        <pc:chgData name="marta kralova" userId="aa77eb3800fa4687" providerId="Windows Live" clId="Web-{91095910-8F2F-43CC-A048-B85D6C5681D1}" dt="2021-03-17T09:57:12.199" v="173" actId="20577"/>
        <pc:sldMkLst>
          <pc:docMk/>
          <pc:sldMk cId="2772079598" sldId="257"/>
        </pc:sldMkLst>
        <pc:spChg chg="mod">
          <ac:chgData name="marta kralova" userId="aa77eb3800fa4687" providerId="Windows Live" clId="Web-{91095910-8F2F-43CC-A048-B85D6C5681D1}" dt="2021-03-17T09:57:12.199" v="173" actId="20577"/>
          <ac:spMkLst>
            <pc:docMk/>
            <pc:sldMk cId="2772079598" sldId="257"/>
            <ac:spMk id="3" creationId="{4D7E1EF4-B643-4724-B0B4-3EE38D985EC4}"/>
          </ac:spMkLst>
        </pc:spChg>
        <pc:spChg chg="add mod">
          <ac:chgData name="marta kralova" userId="aa77eb3800fa4687" providerId="Windows Live" clId="Web-{91095910-8F2F-43CC-A048-B85D6C5681D1}" dt="2021-03-17T09:48:15.440" v="118" actId="20577"/>
          <ac:spMkLst>
            <pc:docMk/>
            <pc:sldMk cId="2772079598" sldId="257"/>
            <ac:spMk id="5" creationId="{53FFF781-64B0-47E1-B7AE-E2892854403F}"/>
          </ac:spMkLst>
        </pc:spChg>
        <pc:spChg chg="mod">
          <ac:chgData name="marta kralova" userId="aa77eb3800fa4687" providerId="Windows Live" clId="Web-{91095910-8F2F-43CC-A048-B85D6C5681D1}" dt="2021-03-17T09:48:04.799" v="116" actId="20577"/>
          <ac:spMkLst>
            <pc:docMk/>
            <pc:sldMk cId="2772079598" sldId="257"/>
            <ac:spMk id="12" creationId="{67F2DB98-8556-437A-8CC2-748554090C95}"/>
          </ac:spMkLst>
        </pc:spChg>
        <pc:spChg chg="mod">
          <ac:chgData name="marta kralova" userId="aa77eb3800fa4687" providerId="Windows Live" clId="Web-{91095910-8F2F-43CC-A048-B85D6C5681D1}" dt="2021-03-17T09:45:55.250" v="86" actId="20577"/>
          <ac:spMkLst>
            <pc:docMk/>
            <pc:sldMk cId="2772079598" sldId="257"/>
            <ac:spMk id="24" creationId="{278D09EA-7FC4-4CD7-9E18-972F6DADFFC7}"/>
          </ac:spMkLst>
        </pc:spChg>
        <pc:picChg chg="add mod">
          <ac:chgData name="marta kralova" userId="aa77eb3800fa4687" providerId="Windows Live" clId="Web-{91095910-8F2F-43CC-A048-B85D6C5681D1}" dt="2021-03-17T09:47:22.033" v="91" actId="1076"/>
          <ac:picMkLst>
            <pc:docMk/>
            <pc:sldMk cId="2772079598" sldId="257"/>
            <ac:picMk id="4" creationId="{57C6BD43-E1FF-4019-9F04-64D2117C71C7}"/>
          </ac:picMkLst>
        </pc:picChg>
      </pc:sldChg>
      <pc:sldChg chg="modSp">
        <pc:chgData name="marta kralova" userId="aa77eb3800fa4687" providerId="Windows Live" clId="Web-{91095910-8F2F-43CC-A048-B85D6C5681D1}" dt="2021-03-17T09:57:18.105" v="175" actId="20577"/>
        <pc:sldMkLst>
          <pc:docMk/>
          <pc:sldMk cId="677396467" sldId="258"/>
        </pc:sldMkLst>
        <pc:spChg chg="mod">
          <ac:chgData name="marta kralova" userId="aa77eb3800fa4687" providerId="Windows Live" clId="Web-{91095910-8F2F-43CC-A048-B85D6C5681D1}" dt="2021-03-17T09:57:18.105" v="175" actId="20577"/>
          <ac:spMkLst>
            <pc:docMk/>
            <pc:sldMk cId="677396467" sldId="258"/>
            <ac:spMk id="3" creationId="{2C08410C-7E6C-4947-9DE7-F499FD294EFC}"/>
          </ac:spMkLst>
        </pc:spChg>
      </pc:sldChg>
      <pc:sldChg chg="modSp">
        <pc:chgData name="marta kralova" userId="aa77eb3800fa4687" providerId="Windows Live" clId="Web-{91095910-8F2F-43CC-A048-B85D6C5681D1}" dt="2021-03-17T09:57:25.199" v="177" actId="20577"/>
        <pc:sldMkLst>
          <pc:docMk/>
          <pc:sldMk cId="1288646302" sldId="259"/>
        </pc:sldMkLst>
        <pc:spChg chg="mod">
          <ac:chgData name="marta kralova" userId="aa77eb3800fa4687" providerId="Windows Live" clId="Web-{91095910-8F2F-43CC-A048-B85D6C5681D1}" dt="2021-03-17T09:57:25.199" v="177" actId="20577"/>
          <ac:spMkLst>
            <pc:docMk/>
            <pc:sldMk cId="1288646302" sldId="259"/>
            <ac:spMk id="3" creationId="{DABA8325-7877-47F8-83F3-5CFAB51C0521}"/>
          </ac:spMkLst>
        </pc:spChg>
      </pc:sldChg>
      <pc:sldChg chg="addSp delSp modSp new">
        <pc:chgData name="marta kralova" userId="aa77eb3800fa4687" providerId="Windows Live" clId="Web-{91095910-8F2F-43CC-A048-B85D6C5681D1}" dt="2021-03-17T09:57:05.043" v="171" actId="20577"/>
        <pc:sldMkLst>
          <pc:docMk/>
          <pc:sldMk cId="3116698262" sldId="260"/>
        </pc:sldMkLst>
        <pc:spChg chg="mod">
          <ac:chgData name="marta kralova" userId="aa77eb3800fa4687" providerId="Windows Live" clId="Web-{91095910-8F2F-43CC-A048-B85D6C5681D1}" dt="2021-03-17T09:36:29.506" v="7"/>
          <ac:spMkLst>
            <pc:docMk/>
            <pc:sldMk cId="3116698262" sldId="260"/>
            <ac:spMk id="2" creationId="{7F979E33-F83A-4A9F-983C-854FD42337A6}"/>
          </ac:spMkLst>
        </pc:spChg>
        <pc:spChg chg="mod">
          <ac:chgData name="marta kralova" userId="aa77eb3800fa4687" providerId="Windows Live" clId="Web-{91095910-8F2F-43CC-A048-B85D6C5681D1}" dt="2021-03-17T09:57:05.043" v="171" actId="20577"/>
          <ac:spMkLst>
            <pc:docMk/>
            <pc:sldMk cId="3116698262" sldId="260"/>
            <ac:spMk id="3" creationId="{3F0E264B-F7AF-4835-BB35-061B6818AC25}"/>
          </ac:spMkLst>
        </pc:spChg>
        <pc:spChg chg="del">
          <ac:chgData name="marta kralova" userId="aa77eb3800fa4687" providerId="Windows Live" clId="Web-{91095910-8F2F-43CC-A048-B85D6C5681D1}" dt="2021-03-17T09:38:23.836" v="17"/>
          <ac:spMkLst>
            <pc:docMk/>
            <pc:sldMk cId="3116698262" sldId="260"/>
            <ac:spMk id="4" creationId="{29F35768-8D97-40F4-AAA8-0B78355A9BCC}"/>
          </ac:spMkLst>
        </pc:spChg>
        <pc:spChg chg="mod">
          <ac:chgData name="marta kralova" userId="aa77eb3800fa4687" providerId="Windows Live" clId="Web-{91095910-8F2F-43CC-A048-B85D6C5681D1}" dt="2021-03-17T09:37:02.913" v="15" actId="14100"/>
          <ac:spMkLst>
            <pc:docMk/>
            <pc:sldMk cId="3116698262" sldId="260"/>
            <ac:spMk id="5" creationId="{6D70F2F2-71DC-4C96-BFAE-625CBD0D9346}"/>
          </ac:spMkLst>
        </pc:spChg>
        <pc:spChg chg="del">
          <ac:chgData name="marta kralova" userId="aa77eb3800fa4687" providerId="Windows Live" clId="Web-{91095910-8F2F-43CC-A048-B85D6C5681D1}" dt="2021-03-17T09:42:08.918" v="45"/>
          <ac:spMkLst>
            <pc:docMk/>
            <pc:sldMk cId="3116698262" sldId="260"/>
            <ac:spMk id="6" creationId="{09493C79-93A2-46B2-B319-91A35662306E}"/>
          </ac:spMkLst>
        </pc:spChg>
        <pc:spChg chg="add mod">
          <ac:chgData name="marta kralova" userId="aa77eb3800fa4687" providerId="Windows Live" clId="Web-{91095910-8F2F-43CC-A048-B85D6C5681D1}" dt="2021-03-17T09:42:59.731" v="73" actId="1076"/>
          <ac:spMkLst>
            <pc:docMk/>
            <pc:sldMk cId="3116698262" sldId="260"/>
            <ac:spMk id="8" creationId="{8A26EA23-35D6-403E-B3BC-83EECD9FB521}"/>
          </ac:spMkLst>
        </pc:spChg>
        <pc:spChg chg="add mod">
          <ac:chgData name="marta kralova" userId="aa77eb3800fa4687" providerId="Windows Live" clId="Web-{91095910-8F2F-43CC-A048-B85D6C5681D1}" dt="2021-03-17T09:42:45.122" v="72" actId="20577"/>
          <ac:spMkLst>
            <pc:docMk/>
            <pc:sldMk cId="3116698262" sldId="260"/>
            <ac:spMk id="10" creationId="{36DC73FE-8FFE-4FB9-86B5-25484B5CD3DF}"/>
          </ac:spMkLst>
        </pc:spChg>
        <pc:spChg chg="add mod">
          <ac:chgData name="marta kralova" userId="aa77eb3800fa4687" providerId="Windows Live" clId="Web-{91095910-8F2F-43CC-A048-B85D6C5681D1}" dt="2021-03-17T09:52:58.741" v="157" actId="14100"/>
          <ac:spMkLst>
            <pc:docMk/>
            <pc:sldMk cId="3116698262" sldId="260"/>
            <ac:spMk id="12" creationId="{444E65E9-DC34-471B-88BA-3F7A78C7355B}"/>
          </ac:spMkLst>
        </pc:spChg>
        <pc:picChg chg="add mod ord">
          <ac:chgData name="marta kralova" userId="aa77eb3800fa4687" providerId="Windows Live" clId="Web-{91095910-8F2F-43CC-A048-B85D6C5681D1}" dt="2021-03-17T09:43:02.309" v="74" actId="14100"/>
          <ac:picMkLst>
            <pc:docMk/>
            <pc:sldMk cId="3116698262" sldId="260"/>
            <ac:picMk id="7" creationId="{C9469A04-D914-4D40-891E-DDFC328846FC}"/>
          </ac:picMkLst>
        </pc:picChg>
        <pc:picChg chg="add mod ord">
          <ac:chgData name="marta kralova" userId="aa77eb3800fa4687" providerId="Windows Live" clId="Web-{91095910-8F2F-43CC-A048-B85D6C5681D1}" dt="2021-03-17T09:43:04.919" v="75" actId="14100"/>
          <ac:picMkLst>
            <pc:docMk/>
            <pc:sldMk cId="3116698262" sldId="260"/>
            <ac:picMk id="9" creationId="{F3263DAB-72DE-4C60-9BF8-EF78D0705363}"/>
          </ac:picMkLst>
        </pc:picChg>
        <pc:picChg chg="add del mod">
          <ac:chgData name="marta kralova" userId="aa77eb3800fa4687" providerId="Windows Live" clId="Web-{91095910-8F2F-43CC-A048-B85D6C5681D1}" dt="2021-03-17T09:53:44.289" v="159"/>
          <ac:picMkLst>
            <pc:docMk/>
            <pc:sldMk cId="3116698262" sldId="260"/>
            <ac:picMk id="11" creationId="{06F6712F-E516-4845-A9E1-83506C24AE4A}"/>
          </ac:picMkLst>
        </pc:picChg>
        <pc:picChg chg="add mod">
          <ac:chgData name="marta kralova" userId="aa77eb3800fa4687" providerId="Windows Live" clId="Web-{91095910-8F2F-43CC-A048-B85D6C5681D1}" dt="2021-03-17T09:53:50.274" v="162" actId="1076"/>
          <ac:picMkLst>
            <pc:docMk/>
            <pc:sldMk cId="3116698262" sldId="260"/>
            <ac:picMk id="13" creationId="{EFC6B6BE-DB76-490C-86F2-4A2324A20861}"/>
          </ac:picMkLst>
        </pc:picChg>
        <pc:picChg chg="add mod">
          <ac:chgData name="marta kralova" userId="aa77eb3800fa4687" providerId="Windows Live" clId="Web-{91095910-8F2F-43CC-A048-B85D6C5681D1}" dt="2021-03-17T09:56:29.651" v="169" actId="1076"/>
          <ac:picMkLst>
            <pc:docMk/>
            <pc:sldMk cId="3116698262" sldId="260"/>
            <ac:picMk id="14" creationId="{B6698355-A42A-4C8A-82EB-00E698BB97C6}"/>
          </ac:picMkLst>
        </pc:picChg>
      </pc:sldChg>
    </pc:docChg>
  </pc:docChgLst>
  <pc:docChgLst>
    <pc:chgData name="marta kralova" userId="aa77eb3800fa4687" providerId="LiveId" clId="{E9D6C80B-00A1-4A0F-92EA-C44AA5B06B2F}"/>
    <pc:docChg chg="undo custSel addSld delSld modSld sldOrd">
      <pc:chgData name="marta kralova" userId="aa77eb3800fa4687" providerId="LiveId" clId="{E9D6C80B-00A1-4A0F-92EA-C44AA5B06B2F}" dt="2026-04-15T09:17:33.596" v="618" actId="1076"/>
      <pc:docMkLst>
        <pc:docMk/>
      </pc:docMkLst>
      <pc:sldChg chg="addSp delSp modSp del mod">
        <pc:chgData name="marta kralova" userId="aa77eb3800fa4687" providerId="LiveId" clId="{E9D6C80B-00A1-4A0F-92EA-C44AA5B06B2F}" dt="2026-04-15T07:50:19.847" v="28" actId="2696"/>
        <pc:sldMkLst>
          <pc:docMk/>
          <pc:sldMk cId="3799523001" sldId="256"/>
        </pc:sldMkLst>
        <pc:spChg chg="mod">
          <ac:chgData name="marta kralova" userId="aa77eb3800fa4687" providerId="LiveId" clId="{E9D6C80B-00A1-4A0F-92EA-C44AA5B06B2F}" dt="2026-04-15T07:49:33.436" v="7" actId="21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marta kralova" userId="aa77eb3800fa4687" providerId="LiveId" clId="{E9D6C80B-00A1-4A0F-92EA-C44AA5B06B2F}" dt="2026-04-15T07:49:43.563" v="10" actId="21"/>
          <ac:spMkLst>
            <pc:docMk/>
            <pc:sldMk cId="3799523001" sldId="256"/>
            <ac:spMk id="3" creationId="{00000000-0000-0000-0000-000000000000}"/>
          </ac:spMkLst>
        </pc:spChg>
        <pc:picChg chg="add del">
          <ac:chgData name="marta kralova" userId="aa77eb3800fa4687" providerId="LiveId" clId="{E9D6C80B-00A1-4A0F-92EA-C44AA5B06B2F}" dt="2026-04-15T07:50:15.688" v="27" actId="478"/>
          <ac:picMkLst>
            <pc:docMk/>
            <pc:sldMk cId="3799523001" sldId="256"/>
            <ac:picMk id="4" creationId="{C980EEC4-226B-471E-9211-D562E9689049}"/>
          </ac:picMkLst>
        </pc:picChg>
      </pc:sldChg>
      <pc:sldChg chg="addSp delSp modSp mod">
        <pc:chgData name="marta kralova" userId="aa77eb3800fa4687" providerId="LiveId" clId="{E9D6C80B-00A1-4A0F-92EA-C44AA5B06B2F}" dt="2026-04-15T08:04:25.157" v="239" actId="20577"/>
        <pc:sldMkLst>
          <pc:docMk/>
          <pc:sldMk cId="2772079598" sldId="257"/>
        </pc:sldMkLst>
        <pc:spChg chg="mod">
          <ac:chgData name="marta kralova" userId="aa77eb3800fa4687" providerId="LiveId" clId="{E9D6C80B-00A1-4A0F-92EA-C44AA5B06B2F}" dt="2026-04-15T07:54:31.514" v="34" actId="20577"/>
          <ac:spMkLst>
            <pc:docMk/>
            <pc:sldMk cId="2772079598" sldId="257"/>
            <ac:spMk id="2" creationId="{07F61CFD-C6C9-4D65-B9CC-39A02415018A}"/>
          </ac:spMkLst>
        </pc:spChg>
        <pc:spChg chg="mod">
          <ac:chgData name="marta kralova" userId="aa77eb3800fa4687" providerId="LiveId" clId="{E9D6C80B-00A1-4A0F-92EA-C44AA5B06B2F}" dt="2026-04-15T08:01:23.374" v="157" actId="20577"/>
          <ac:spMkLst>
            <pc:docMk/>
            <pc:sldMk cId="2772079598" sldId="257"/>
            <ac:spMk id="3" creationId="{4D7E1EF4-B643-4724-B0B4-3EE38D985EC4}"/>
          </ac:spMkLst>
        </pc:spChg>
        <pc:spChg chg="mod">
          <ac:chgData name="marta kralova" userId="aa77eb3800fa4687" providerId="LiveId" clId="{E9D6C80B-00A1-4A0F-92EA-C44AA5B06B2F}" dt="2026-04-15T08:04:25.157" v="239" actId="20577"/>
          <ac:spMkLst>
            <pc:docMk/>
            <pc:sldMk cId="2772079598" sldId="257"/>
            <ac:spMk id="12" creationId="{67F2DB98-8556-437A-8CC2-748554090C95}"/>
          </ac:spMkLst>
        </pc:spChg>
        <pc:spChg chg="del mod">
          <ac:chgData name="marta kralova" userId="aa77eb3800fa4687" providerId="LiveId" clId="{E9D6C80B-00A1-4A0F-92EA-C44AA5B06B2F}" dt="2026-04-15T07:55:29.321" v="58" actId="478"/>
          <ac:spMkLst>
            <pc:docMk/>
            <pc:sldMk cId="2772079598" sldId="257"/>
            <ac:spMk id="15" creationId="{28E227FE-9B4E-4684-B876-DA9B444C852A}"/>
          </ac:spMkLst>
        </pc:spChg>
        <pc:spChg chg="mod">
          <ac:chgData name="marta kralova" userId="aa77eb3800fa4687" providerId="LiveId" clId="{E9D6C80B-00A1-4A0F-92EA-C44AA5B06B2F}" dt="2026-04-15T08:04:15.731" v="238" actId="20577"/>
          <ac:spMkLst>
            <pc:docMk/>
            <pc:sldMk cId="2772079598" sldId="257"/>
            <ac:spMk id="24" creationId="{278D09EA-7FC4-4CD7-9E18-972F6DADFFC7}"/>
          </ac:spMkLst>
        </pc:spChg>
        <pc:spChg chg="mod">
          <ac:chgData name="marta kralova" userId="aa77eb3800fa4687" providerId="LiveId" clId="{E9D6C80B-00A1-4A0F-92EA-C44AA5B06B2F}" dt="2026-04-15T08:03:57.696" v="232" actId="1076"/>
          <ac:spMkLst>
            <pc:docMk/>
            <pc:sldMk cId="2772079598" sldId="257"/>
            <ac:spMk id="27" creationId="{5A7CF754-80D3-44CF-8A3D-EE5112083CDE}"/>
          </ac:spMkLst>
        </pc:spChg>
        <pc:spChg chg="add del mod">
          <ac:chgData name="marta kralova" userId="aa77eb3800fa4687" providerId="LiveId" clId="{E9D6C80B-00A1-4A0F-92EA-C44AA5B06B2F}" dt="2026-04-15T08:03:49.232" v="230" actId="478"/>
          <ac:spMkLst>
            <pc:docMk/>
            <pc:sldMk cId="2772079598" sldId="257"/>
            <ac:spMk id="36" creationId="{1A29B6EB-A65C-7B31-9A19-D8EED0A60816}"/>
          </ac:spMkLst>
        </pc:spChg>
        <pc:graphicFrameChg chg="add del mod">
          <ac:chgData name="marta kralova" userId="aa77eb3800fa4687" providerId="LiveId" clId="{E9D6C80B-00A1-4A0F-92EA-C44AA5B06B2F}" dt="2026-04-15T08:02:01.259" v="167" actId="21"/>
          <ac:graphicFrameMkLst>
            <pc:docMk/>
            <pc:sldMk cId="2772079598" sldId="257"/>
            <ac:graphicFrameMk id="33" creationId="{2A243650-22CC-A44A-2C5A-C88D0424C255}"/>
          </ac:graphicFrameMkLst>
        </pc:graphicFrameChg>
        <pc:picChg chg="mod">
          <ac:chgData name="marta kralova" userId="aa77eb3800fa4687" providerId="LiveId" clId="{E9D6C80B-00A1-4A0F-92EA-C44AA5B06B2F}" dt="2026-04-15T08:03:03.181" v="214" actId="1076"/>
          <ac:picMkLst>
            <pc:docMk/>
            <pc:sldMk cId="2772079598" sldId="257"/>
            <ac:picMk id="4" creationId="{57C6BD43-E1FF-4019-9F04-64D2117C71C7}"/>
          </ac:picMkLst>
        </pc:picChg>
        <pc:picChg chg="del">
          <ac:chgData name="marta kralova" userId="aa77eb3800fa4687" providerId="LiveId" clId="{E9D6C80B-00A1-4A0F-92EA-C44AA5B06B2F}" dt="2026-04-15T08:03:08.271" v="215" actId="478"/>
          <ac:picMkLst>
            <pc:docMk/>
            <pc:sldMk cId="2772079598" sldId="257"/>
            <ac:picMk id="7" creationId="{15222B04-208A-4313-9383-0FDD472C4F21}"/>
          </ac:picMkLst>
        </pc:picChg>
        <pc:picChg chg="del">
          <ac:chgData name="marta kralova" userId="aa77eb3800fa4687" providerId="LiveId" clId="{E9D6C80B-00A1-4A0F-92EA-C44AA5B06B2F}" dt="2026-04-15T08:03:11.324" v="216" actId="478"/>
          <ac:picMkLst>
            <pc:docMk/>
            <pc:sldMk cId="2772079598" sldId="257"/>
            <ac:picMk id="10" creationId="{476EB5E7-1787-4512-9912-EC7E1901D1A5}"/>
          </ac:picMkLst>
        </pc:picChg>
        <pc:picChg chg="del">
          <ac:chgData name="marta kralova" userId="aa77eb3800fa4687" providerId="LiveId" clId="{E9D6C80B-00A1-4A0F-92EA-C44AA5B06B2F}" dt="2026-04-15T07:55:25.062" v="56" actId="478"/>
          <ac:picMkLst>
            <pc:docMk/>
            <pc:sldMk cId="2772079598" sldId="257"/>
            <ac:picMk id="13" creationId="{B2A64984-B1E8-4EF0-B907-CBAF8E49B5C4}"/>
          </ac:picMkLst>
        </pc:picChg>
        <pc:picChg chg="del">
          <ac:chgData name="marta kralova" userId="aa77eb3800fa4687" providerId="LiveId" clId="{E9D6C80B-00A1-4A0F-92EA-C44AA5B06B2F}" dt="2026-04-15T07:55:24.057" v="55" actId="478"/>
          <ac:picMkLst>
            <pc:docMk/>
            <pc:sldMk cId="2772079598" sldId="257"/>
            <ac:picMk id="14" creationId="{BE2A7A8D-D237-42C8-A4BC-449A7E05E3BE}"/>
          </ac:picMkLst>
        </pc:picChg>
        <pc:picChg chg="del mod">
          <ac:chgData name="marta kralova" userId="aa77eb3800fa4687" providerId="LiveId" clId="{E9D6C80B-00A1-4A0F-92EA-C44AA5B06B2F}" dt="2026-04-15T08:03:12.656" v="218" actId="478"/>
          <ac:picMkLst>
            <pc:docMk/>
            <pc:sldMk cId="2772079598" sldId="257"/>
            <ac:picMk id="16" creationId="{FE0F8A06-AF1B-4673-905B-83B1CCD56A76}"/>
          </ac:picMkLst>
        </pc:picChg>
        <pc:picChg chg="mod">
          <ac:chgData name="marta kralova" userId="aa77eb3800fa4687" providerId="LiveId" clId="{E9D6C80B-00A1-4A0F-92EA-C44AA5B06B2F}" dt="2026-04-15T08:03:23.821" v="222" actId="14100"/>
          <ac:picMkLst>
            <pc:docMk/>
            <pc:sldMk cId="2772079598" sldId="257"/>
            <ac:picMk id="17" creationId="{3A90BEF6-3A3E-4F70-A646-3007A512C3FC}"/>
          </ac:picMkLst>
        </pc:picChg>
        <pc:picChg chg="del">
          <ac:chgData name="marta kralova" userId="aa77eb3800fa4687" providerId="LiveId" clId="{E9D6C80B-00A1-4A0F-92EA-C44AA5B06B2F}" dt="2026-04-15T08:03:13.327" v="219" actId="478"/>
          <ac:picMkLst>
            <pc:docMk/>
            <pc:sldMk cId="2772079598" sldId="257"/>
            <ac:picMk id="19" creationId="{E73632C8-D162-4502-9C94-94AD139464BF}"/>
          </ac:picMkLst>
        </pc:picChg>
        <pc:picChg chg="mod">
          <ac:chgData name="marta kralova" userId="aa77eb3800fa4687" providerId="LiveId" clId="{E9D6C80B-00A1-4A0F-92EA-C44AA5B06B2F}" dt="2026-04-15T08:03:25.780" v="223" actId="14100"/>
          <ac:picMkLst>
            <pc:docMk/>
            <pc:sldMk cId="2772079598" sldId="257"/>
            <ac:picMk id="20" creationId="{DE38187B-52BD-470A-AEAE-ECFD88CD0076}"/>
          </ac:picMkLst>
        </pc:picChg>
        <pc:picChg chg="del">
          <ac:chgData name="marta kralova" userId="aa77eb3800fa4687" providerId="LiveId" clId="{E9D6C80B-00A1-4A0F-92EA-C44AA5B06B2F}" dt="2026-04-15T08:03:14.017" v="220" actId="478"/>
          <ac:picMkLst>
            <pc:docMk/>
            <pc:sldMk cId="2772079598" sldId="257"/>
            <ac:picMk id="22" creationId="{F5A18A20-D850-463C-AF8A-BF86A56C2DB6}"/>
          </ac:picMkLst>
        </pc:picChg>
        <pc:picChg chg="mod">
          <ac:chgData name="marta kralova" userId="aa77eb3800fa4687" providerId="LiveId" clId="{E9D6C80B-00A1-4A0F-92EA-C44AA5B06B2F}" dt="2026-04-15T08:03:35.003" v="227" actId="1076"/>
          <ac:picMkLst>
            <pc:docMk/>
            <pc:sldMk cId="2772079598" sldId="257"/>
            <ac:picMk id="23" creationId="{0FDE2728-DBE9-4105-909B-28C82E0E46A3}"/>
          </ac:picMkLst>
        </pc:picChg>
        <pc:picChg chg="del">
          <ac:chgData name="marta kralova" userId="aa77eb3800fa4687" providerId="LiveId" clId="{E9D6C80B-00A1-4A0F-92EA-C44AA5B06B2F}" dt="2026-04-15T08:03:14.635" v="221" actId="478"/>
          <ac:picMkLst>
            <pc:docMk/>
            <pc:sldMk cId="2772079598" sldId="257"/>
            <ac:picMk id="25" creationId="{C6953003-F796-447A-A2D5-33E8E2D830A5}"/>
          </ac:picMkLst>
        </pc:picChg>
        <pc:picChg chg="mod">
          <ac:chgData name="marta kralova" userId="aa77eb3800fa4687" providerId="LiveId" clId="{E9D6C80B-00A1-4A0F-92EA-C44AA5B06B2F}" dt="2026-04-15T08:03:54.927" v="231" actId="1076"/>
          <ac:picMkLst>
            <pc:docMk/>
            <pc:sldMk cId="2772079598" sldId="257"/>
            <ac:picMk id="26" creationId="{07CE9742-5169-4CC4-9C38-EB66B6B373A0}"/>
          </ac:picMkLst>
        </pc:picChg>
        <pc:picChg chg="add del mod">
          <ac:chgData name="marta kralova" userId="aa77eb3800fa4687" providerId="LiveId" clId="{E9D6C80B-00A1-4A0F-92EA-C44AA5B06B2F}" dt="2026-04-15T07:59:33.491" v="100" actId="478"/>
          <ac:picMkLst>
            <pc:docMk/>
            <pc:sldMk cId="2772079598" sldId="257"/>
            <ac:picMk id="28" creationId="{0B76AF3C-DA35-AEC4-C943-AEC19984C7D8}"/>
          </ac:picMkLst>
        </pc:picChg>
        <pc:picChg chg="add del mod">
          <ac:chgData name="marta kralova" userId="aa77eb3800fa4687" providerId="LiveId" clId="{E9D6C80B-00A1-4A0F-92EA-C44AA5B06B2F}" dt="2026-04-15T08:00:06.897" v="106" actId="478"/>
          <ac:picMkLst>
            <pc:docMk/>
            <pc:sldMk cId="2772079598" sldId="257"/>
            <ac:picMk id="30" creationId="{A1A3EAA1-B776-7924-9FA5-022113625ED5}"/>
          </ac:picMkLst>
        </pc:picChg>
        <pc:picChg chg="add mod">
          <ac:chgData name="marta kralova" userId="aa77eb3800fa4687" providerId="LiveId" clId="{E9D6C80B-00A1-4A0F-92EA-C44AA5B06B2F}" dt="2026-04-15T08:01:44.181" v="165" actId="962"/>
          <ac:picMkLst>
            <pc:docMk/>
            <pc:sldMk cId="2772079598" sldId="257"/>
            <ac:picMk id="32" creationId="{2E8A763E-5CD6-73EA-57A2-56CA1837FDE9}"/>
          </ac:picMkLst>
        </pc:picChg>
        <pc:picChg chg="add mod">
          <ac:chgData name="marta kralova" userId="aa77eb3800fa4687" providerId="LiveId" clId="{E9D6C80B-00A1-4A0F-92EA-C44AA5B06B2F}" dt="2026-04-15T08:03:01.380" v="213" actId="1076"/>
          <ac:picMkLst>
            <pc:docMk/>
            <pc:sldMk cId="2772079598" sldId="257"/>
            <ac:picMk id="34" creationId="{09CC4A64-CAB7-CD87-501E-A782CCDD7DFD}"/>
          </ac:picMkLst>
        </pc:picChg>
      </pc:sldChg>
      <pc:sldChg chg="addSp delSp modSp mod">
        <pc:chgData name="marta kralova" userId="aa77eb3800fa4687" providerId="LiveId" clId="{E9D6C80B-00A1-4A0F-92EA-C44AA5B06B2F}" dt="2026-04-15T08:39:15.008" v="310" actId="20577"/>
        <pc:sldMkLst>
          <pc:docMk/>
          <pc:sldMk cId="677396467" sldId="258"/>
        </pc:sldMkLst>
        <pc:spChg chg="mod">
          <ac:chgData name="marta kralova" userId="aa77eb3800fa4687" providerId="LiveId" clId="{E9D6C80B-00A1-4A0F-92EA-C44AA5B06B2F}" dt="2026-04-15T08:39:15.008" v="310" actId="20577"/>
          <ac:spMkLst>
            <pc:docMk/>
            <pc:sldMk cId="677396467" sldId="258"/>
            <ac:spMk id="2" creationId="{A9F3CA25-5402-4665-9931-71931A19597A}"/>
          </ac:spMkLst>
        </pc:spChg>
        <pc:spChg chg="del mod">
          <ac:chgData name="marta kralova" userId="aa77eb3800fa4687" providerId="LiveId" clId="{E9D6C80B-00A1-4A0F-92EA-C44AA5B06B2F}" dt="2026-04-15T08:04:47.934" v="242" actId="21"/>
          <ac:spMkLst>
            <pc:docMk/>
            <pc:sldMk cId="677396467" sldId="258"/>
            <ac:spMk id="3" creationId="{2C08410C-7E6C-4947-9DE7-F499FD294EFC}"/>
          </ac:spMkLst>
        </pc:spChg>
        <pc:spChg chg="add del mod">
          <ac:chgData name="marta kralova" userId="aa77eb3800fa4687" providerId="LiveId" clId="{E9D6C80B-00A1-4A0F-92EA-C44AA5B06B2F}" dt="2026-04-15T08:04:50.639" v="243" actId="478"/>
          <ac:spMkLst>
            <pc:docMk/>
            <pc:sldMk cId="677396467" sldId="258"/>
            <ac:spMk id="5" creationId="{48FBB19A-4EC0-95D4-1FA5-13ED082EDF29}"/>
          </ac:spMkLst>
        </pc:spChg>
        <pc:spChg chg="add del mod">
          <ac:chgData name="marta kralova" userId="aa77eb3800fa4687" providerId="LiveId" clId="{E9D6C80B-00A1-4A0F-92EA-C44AA5B06B2F}" dt="2026-04-15T08:05:12.797" v="249" actId="478"/>
          <ac:spMkLst>
            <pc:docMk/>
            <pc:sldMk cId="677396467" sldId="258"/>
            <ac:spMk id="8" creationId="{C7765035-39B0-9956-9123-D9CEA24846E0}"/>
          </ac:spMkLst>
        </pc:spChg>
        <pc:spChg chg="mod">
          <ac:chgData name="marta kralova" userId="aa77eb3800fa4687" providerId="LiveId" clId="{E9D6C80B-00A1-4A0F-92EA-C44AA5B06B2F}" dt="2026-04-15T07:57:50.193" v="62" actId="20577"/>
          <ac:spMkLst>
            <pc:docMk/>
            <pc:sldMk cId="677396467" sldId="258"/>
            <ac:spMk id="9" creationId="{6451158C-C23D-4697-95A4-130777B6FE2E}"/>
          </ac:spMkLst>
        </pc:spChg>
        <pc:spChg chg="mod">
          <ac:chgData name="marta kralova" userId="aa77eb3800fa4687" providerId="LiveId" clId="{E9D6C80B-00A1-4A0F-92EA-C44AA5B06B2F}" dt="2026-04-15T08:05:27.529" v="252" actId="20577"/>
          <ac:spMkLst>
            <pc:docMk/>
            <pc:sldMk cId="677396467" sldId="258"/>
            <ac:spMk id="15" creationId="{B9489939-71BE-44C8-BDE6-9FFC955675DF}"/>
          </ac:spMkLst>
        </pc:spChg>
        <pc:spChg chg="mod">
          <ac:chgData name="marta kralova" userId="aa77eb3800fa4687" providerId="LiveId" clId="{E9D6C80B-00A1-4A0F-92EA-C44AA5B06B2F}" dt="2026-04-15T07:58:35.308" v="84" actId="20577"/>
          <ac:spMkLst>
            <pc:docMk/>
            <pc:sldMk cId="677396467" sldId="258"/>
            <ac:spMk id="22" creationId="{E475528B-A0F2-4A62-875D-B5407E61A050}"/>
          </ac:spMkLst>
        </pc:spChg>
        <pc:spChg chg="mod">
          <ac:chgData name="marta kralova" userId="aa77eb3800fa4687" providerId="LiveId" clId="{E9D6C80B-00A1-4A0F-92EA-C44AA5B06B2F}" dt="2026-04-15T07:58:59.102" v="96" actId="20577"/>
          <ac:spMkLst>
            <pc:docMk/>
            <pc:sldMk cId="677396467" sldId="258"/>
            <ac:spMk id="25" creationId="{661FEC73-38B9-4DA3-AE4C-8F675397BBBE}"/>
          </ac:spMkLst>
        </pc:spChg>
        <pc:picChg chg="del">
          <ac:chgData name="marta kralova" userId="aa77eb3800fa4687" providerId="LiveId" clId="{E9D6C80B-00A1-4A0F-92EA-C44AA5B06B2F}" dt="2026-04-15T08:05:07.878" v="248" actId="478"/>
          <ac:picMkLst>
            <pc:docMk/>
            <pc:sldMk cId="677396467" sldId="258"/>
            <ac:picMk id="7" creationId="{490127C8-6DA5-4D24-815E-384A59805709}"/>
          </ac:picMkLst>
        </pc:picChg>
        <pc:picChg chg="mod">
          <ac:chgData name="marta kralova" userId="aa77eb3800fa4687" providerId="LiveId" clId="{E9D6C80B-00A1-4A0F-92EA-C44AA5B06B2F}" dt="2026-04-15T08:05:16.292" v="251" actId="14100"/>
          <ac:picMkLst>
            <pc:docMk/>
            <pc:sldMk cId="677396467" sldId="258"/>
            <ac:picMk id="12" creationId="{CB636789-CAD9-4108-883B-171F810E4316}"/>
          </ac:picMkLst>
        </pc:picChg>
        <pc:picChg chg="del">
          <ac:chgData name="marta kralova" userId="aa77eb3800fa4687" providerId="LiveId" clId="{E9D6C80B-00A1-4A0F-92EA-C44AA5B06B2F}" dt="2026-04-15T08:04:55.484" v="244" actId="478"/>
          <ac:picMkLst>
            <pc:docMk/>
            <pc:sldMk cId="677396467" sldId="258"/>
            <ac:picMk id="16" creationId="{B410FC48-E170-428B-A915-3A681362C953}"/>
          </ac:picMkLst>
        </pc:picChg>
        <pc:picChg chg="mod">
          <ac:chgData name="marta kralova" userId="aa77eb3800fa4687" providerId="LiveId" clId="{E9D6C80B-00A1-4A0F-92EA-C44AA5B06B2F}" dt="2026-04-15T08:05:01.999" v="246" actId="1076"/>
          <ac:picMkLst>
            <pc:docMk/>
            <pc:sldMk cId="677396467" sldId="258"/>
            <ac:picMk id="18" creationId="{8BCF486D-CE45-464A-81C4-96828657E487}"/>
          </ac:picMkLst>
        </pc:picChg>
        <pc:picChg chg="mod">
          <ac:chgData name="marta kralova" userId="aa77eb3800fa4687" providerId="LiveId" clId="{E9D6C80B-00A1-4A0F-92EA-C44AA5B06B2F}" dt="2026-04-15T08:05:04.364" v="247" actId="1076"/>
          <ac:picMkLst>
            <pc:docMk/>
            <pc:sldMk cId="677396467" sldId="258"/>
            <ac:picMk id="19" creationId="{A329A811-4049-493C-906B-087091C063FB}"/>
          </ac:picMkLst>
        </pc:picChg>
      </pc:sldChg>
      <pc:sldChg chg="del">
        <pc:chgData name="marta kralova" userId="aa77eb3800fa4687" providerId="LiveId" clId="{E9D6C80B-00A1-4A0F-92EA-C44AA5B06B2F}" dt="2026-04-15T08:08:57.327" v="267" actId="2696"/>
        <pc:sldMkLst>
          <pc:docMk/>
          <pc:sldMk cId="1288646302" sldId="259"/>
        </pc:sldMkLst>
      </pc:sldChg>
      <pc:sldChg chg="addSp delSp modSp mod">
        <pc:chgData name="marta kralova" userId="aa77eb3800fa4687" providerId="LiveId" clId="{E9D6C80B-00A1-4A0F-92EA-C44AA5B06B2F}" dt="2026-04-15T08:39:20.744" v="312" actId="20577"/>
        <pc:sldMkLst>
          <pc:docMk/>
          <pc:sldMk cId="3116698262" sldId="260"/>
        </pc:sldMkLst>
        <pc:spChg chg="mod">
          <ac:chgData name="marta kralova" userId="aa77eb3800fa4687" providerId="LiveId" clId="{E9D6C80B-00A1-4A0F-92EA-C44AA5B06B2F}" dt="2026-04-15T08:39:20.744" v="312" actId="20577"/>
          <ac:spMkLst>
            <pc:docMk/>
            <pc:sldMk cId="3116698262" sldId="260"/>
            <ac:spMk id="2" creationId="{7F979E33-F83A-4A9F-983C-854FD42337A6}"/>
          </ac:spMkLst>
        </pc:spChg>
        <pc:spChg chg="del mod">
          <ac:chgData name="marta kralova" userId="aa77eb3800fa4687" providerId="LiveId" clId="{E9D6C80B-00A1-4A0F-92EA-C44AA5B06B2F}" dt="2026-04-15T08:05:40.995" v="256" actId="478"/>
          <ac:spMkLst>
            <pc:docMk/>
            <pc:sldMk cId="3116698262" sldId="260"/>
            <ac:spMk id="3" creationId="{3F0E264B-F7AF-4835-BB35-061B6818AC25}"/>
          </ac:spMkLst>
        </pc:spChg>
        <pc:spChg chg="del mod">
          <ac:chgData name="marta kralova" userId="aa77eb3800fa4687" providerId="LiveId" clId="{E9D6C80B-00A1-4A0F-92EA-C44AA5B06B2F}" dt="2026-04-15T08:05:57.522" v="259" actId="478"/>
          <ac:spMkLst>
            <pc:docMk/>
            <pc:sldMk cId="3116698262" sldId="260"/>
            <ac:spMk id="5" creationId="{6D70F2F2-71DC-4C96-BFAE-625CBD0D9346}"/>
          </ac:spMkLst>
        </pc:spChg>
        <pc:spChg chg="add del mod">
          <ac:chgData name="marta kralova" userId="aa77eb3800fa4687" providerId="LiveId" clId="{E9D6C80B-00A1-4A0F-92EA-C44AA5B06B2F}" dt="2026-04-15T08:05:43.398" v="257" actId="478"/>
          <ac:spMkLst>
            <pc:docMk/>
            <pc:sldMk cId="3116698262" sldId="260"/>
            <ac:spMk id="6" creationId="{D11CC9B1-2CE8-974C-BD9A-04845D21BF22}"/>
          </ac:spMkLst>
        </pc:spChg>
        <pc:picChg chg="del">
          <ac:chgData name="marta kralova" userId="aa77eb3800fa4687" providerId="LiveId" clId="{E9D6C80B-00A1-4A0F-92EA-C44AA5B06B2F}" dt="2026-04-15T08:05:55.270" v="258" actId="478"/>
          <ac:picMkLst>
            <pc:docMk/>
            <pc:sldMk cId="3116698262" sldId="260"/>
            <ac:picMk id="14" creationId="{B6698355-A42A-4C8A-82EB-00E698BB97C6}"/>
          </ac:picMkLst>
        </pc:picChg>
        <pc:picChg chg="add mod">
          <ac:chgData name="marta kralova" userId="aa77eb3800fa4687" providerId="LiveId" clId="{E9D6C80B-00A1-4A0F-92EA-C44AA5B06B2F}" dt="2026-04-15T08:08:39.839" v="266" actId="1076"/>
          <ac:picMkLst>
            <pc:docMk/>
            <pc:sldMk cId="3116698262" sldId="260"/>
            <ac:picMk id="15" creationId="{4BE69EF1-C297-1BE1-F4C8-B6E52E80BF78}"/>
          </ac:picMkLst>
        </pc:picChg>
      </pc:sldChg>
      <pc:sldChg chg="modSp mod">
        <pc:chgData name="marta kralova" userId="aa77eb3800fa4687" providerId="LiveId" clId="{E9D6C80B-00A1-4A0F-92EA-C44AA5B06B2F}" dt="2026-04-15T08:39:31.784" v="313" actId="20577"/>
        <pc:sldMkLst>
          <pc:docMk/>
          <pc:sldMk cId="3367870414" sldId="261"/>
        </pc:sldMkLst>
        <pc:spChg chg="mod">
          <ac:chgData name="marta kralova" userId="aa77eb3800fa4687" providerId="LiveId" clId="{E9D6C80B-00A1-4A0F-92EA-C44AA5B06B2F}" dt="2026-04-15T08:39:31.784" v="313" actId="20577"/>
          <ac:spMkLst>
            <pc:docMk/>
            <pc:sldMk cId="3367870414" sldId="261"/>
            <ac:spMk id="2" creationId="{97FC3A32-4CD3-455F-B1D0-1F95F152BEF8}"/>
          </ac:spMkLst>
        </pc:spChg>
      </pc:sldChg>
      <pc:sldChg chg="modSp mod">
        <pc:chgData name="marta kralova" userId="aa77eb3800fa4687" providerId="LiveId" clId="{E9D6C80B-00A1-4A0F-92EA-C44AA5B06B2F}" dt="2026-04-15T08:39:39.027" v="315" actId="20577"/>
        <pc:sldMkLst>
          <pc:docMk/>
          <pc:sldMk cId="4141195569" sldId="262"/>
        </pc:sldMkLst>
        <pc:spChg chg="mod">
          <ac:chgData name="marta kralova" userId="aa77eb3800fa4687" providerId="LiveId" clId="{E9D6C80B-00A1-4A0F-92EA-C44AA5B06B2F}" dt="2026-04-15T08:39:39.027" v="315" actId="20577"/>
          <ac:spMkLst>
            <pc:docMk/>
            <pc:sldMk cId="4141195569" sldId="262"/>
            <ac:spMk id="2" creationId="{D70B332B-0B16-490D-9213-CA97DF18BA09}"/>
          </ac:spMkLst>
        </pc:spChg>
      </pc:sldChg>
      <pc:sldChg chg="modSp mod">
        <pc:chgData name="marta kralova" userId="aa77eb3800fa4687" providerId="LiveId" clId="{E9D6C80B-00A1-4A0F-92EA-C44AA5B06B2F}" dt="2026-04-15T08:39:47.222" v="316" actId="20577"/>
        <pc:sldMkLst>
          <pc:docMk/>
          <pc:sldMk cId="1042768334" sldId="263"/>
        </pc:sldMkLst>
        <pc:spChg chg="mod">
          <ac:chgData name="marta kralova" userId="aa77eb3800fa4687" providerId="LiveId" clId="{E9D6C80B-00A1-4A0F-92EA-C44AA5B06B2F}" dt="2026-04-15T08:39:47.222" v="316" actId="20577"/>
          <ac:spMkLst>
            <pc:docMk/>
            <pc:sldMk cId="1042768334" sldId="263"/>
            <ac:spMk id="2" creationId="{BE1D345E-3A5E-4C5E-AC80-1CD6B8DE0D92}"/>
          </ac:spMkLst>
        </pc:spChg>
      </pc:sldChg>
      <pc:sldChg chg="addSp delSp modSp mod modClrScheme chgLayout">
        <pc:chgData name="marta kralova" userId="aa77eb3800fa4687" providerId="LiveId" clId="{E9D6C80B-00A1-4A0F-92EA-C44AA5B06B2F}" dt="2026-04-15T09:05:06.246" v="431" actId="1076"/>
        <pc:sldMkLst>
          <pc:docMk/>
          <pc:sldMk cId="1710145121" sldId="264"/>
        </pc:sldMkLst>
        <pc:spChg chg="del mod">
          <ac:chgData name="marta kralova" userId="aa77eb3800fa4687" providerId="LiveId" clId="{E9D6C80B-00A1-4A0F-92EA-C44AA5B06B2F}" dt="2026-04-15T08:11:58.294" v="295" actId="478"/>
          <ac:spMkLst>
            <pc:docMk/>
            <pc:sldMk cId="1710145121" sldId="264"/>
            <ac:spMk id="3" creationId="{48CE02B8-A3F2-40CE-986D-A22C46836E91}"/>
          </ac:spMkLst>
        </pc:spChg>
        <pc:spChg chg="del">
          <ac:chgData name="marta kralova" userId="aa77eb3800fa4687" providerId="LiveId" clId="{E9D6C80B-00A1-4A0F-92EA-C44AA5B06B2F}" dt="2026-04-15T08:09:35.857" v="269" actId="478"/>
          <ac:spMkLst>
            <pc:docMk/>
            <pc:sldMk cId="1710145121" sldId="264"/>
            <ac:spMk id="4" creationId="{1A911743-53B0-4F8C-B40F-2C71D68DEF4D}"/>
          </ac:spMkLst>
        </pc:spChg>
        <pc:spChg chg="add del mod ord">
          <ac:chgData name="marta kralova" userId="aa77eb3800fa4687" providerId="LiveId" clId="{E9D6C80B-00A1-4A0F-92EA-C44AA5B06B2F}" dt="2026-04-15T09:05:01.439" v="428" actId="700"/>
          <ac:spMkLst>
            <pc:docMk/>
            <pc:sldMk cId="1710145121" sldId="264"/>
            <ac:spMk id="13" creationId="{DEE4FC2A-5555-59AF-8223-8FDBC2AE7153}"/>
          </ac:spMkLst>
        </pc:spChg>
        <pc:spChg chg="add del mod ord">
          <ac:chgData name="marta kralova" userId="aa77eb3800fa4687" providerId="LiveId" clId="{E9D6C80B-00A1-4A0F-92EA-C44AA5B06B2F}" dt="2026-04-15T09:05:01.439" v="428" actId="700"/>
          <ac:spMkLst>
            <pc:docMk/>
            <pc:sldMk cId="1710145121" sldId="264"/>
            <ac:spMk id="14" creationId="{6A19ABEB-AFF6-7EB2-E309-D900F08C3928}"/>
          </ac:spMkLst>
        </pc:spChg>
        <pc:spChg chg="add del mod ord">
          <ac:chgData name="marta kralova" userId="aa77eb3800fa4687" providerId="LiveId" clId="{E9D6C80B-00A1-4A0F-92EA-C44AA5B06B2F}" dt="2026-04-15T09:05:01.439" v="428" actId="700"/>
          <ac:spMkLst>
            <pc:docMk/>
            <pc:sldMk cId="1710145121" sldId="264"/>
            <ac:spMk id="15" creationId="{1D9221D5-F40F-5505-5A17-40E7C27BECAA}"/>
          </ac:spMkLst>
        </pc:spChg>
        <pc:spChg chg="add del mod">
          <ac:chgData name="marta kralova" userId="aa77eb3800fa4687" providerId="LiveId" clId="{E9D6C80B-00A1-4A0F-92EA-C44AA5B06B2F}" dt="2026-04-15T09:04:52.671" v="410" actId="478"/>
          <ac:spMkLst>
            <pc:docMk/>
            <pc:sldMk cId="1710145121" sldId="264"/>
            <ac:spMk id="17" creationId="{46C4DC12-F693-D6FD-9B36-74C83D45F918}"/>
          </ac:spMkLst>
        </pc:spChg>
        <pc:picChg chg="del">
          <ac:chgData name="marta kralova" userId="aa77eb3800fa4687" providerId="LiveId" clId="{E9D6C80B-00A1-4A0F-92EA-C44AA5B06B2F}" dt="2026-04-15T08:10:20.877" v="270" actId="478"/>
          <ac:picMkLst>
            <pc:docMk/>
            <pc:sldMk cId="1710145121" sldId="264"/>
            <ac:picMk id="2" creationId="{F97C1DFE-0D06-470A-BC02-2BED38A51A7F}"/>
          </ac:picMkLst>
        </pc:picChg>
        <pc:picChg chg="add mod">
          <ac:chgData name="marta kralova" userId="aa77eb3800fa4687" providerId="LiveId" clId="{E9D6C80B-00A1-4A0F-92EA-C44AA5B06B2F}" dt="2026-04-15T08:10:37.082" v="275" actId="1076"/>
          <ac:picMkLst>
            <pc:docMk/>
            <pc:sldMk cId="1710145121" sldId="264"/>
            <ac:picMk id="6" creationId="{0E45A72F-1FA9-EB8E-381B-CEA8D7DF267A}"/>
          </ac:picMkLst>
        </pc:picChg>
        <pc:picChg chg="add del mod">
          <ac:chgData name="marta kralova" userId="aa77eb3800fa4687" providerId="LiveId" clId="{E9D6C80B-00A1-4A0F-92EA-C44AA5B06B2F}" dt="2026-04-15T08:10:53.547" v="281" actId="478"/>
          <ac:picMkLst>
            <pc:docMk/>
            <pc:sldMk cId="1710145121" sldId="264"/>
            <ac:picMk id="8" creationId="{978D302F-DD9C-9C1E-B1CE-EB81FD8720F6}"/>
          </ac:picMkLst>
        </pc:picChg>
        <pc:picChg chg="add del mod">
          <ac:chgData name="marta kralova" userId="aa77eb3800fa4687" providerId="LiveId" clId="{E9D6C80B-00A1-4A0F-92EA-C44AA5B06B2F}" dt="2026-04-15T09:05:04.424" v="430" actId="1076"/>
          <ac:picMkLst>
            <pc:docMk/>
            <pc:sldMk cId="1710145121" sldId="264"/>
            <ac:picMk id="10" creationId="{EFD1748B-6083-4633-30DD-4D20EFC92267}"/>
          </ac:picMkLst>
        </pc:picChg>
        <pc:picChg chg="add del mod">
          <ac:chgData name="marta kralova" userId="aa77eb3800fa4687" providerId="LiveId" clId="{E9D6C80B-00A1-4A0F-92EA-C44AA5B06B2F}" dt="2026-04-15T09:05:06.246" v="431" actId="1076"/>
          <ac:picMkLst>
            <pc:docMk/>
            <pc:sldMk cId="1710145121" sldId="264"/>
            <ac:picMk id="12" creationId="{855AB124-85B3-87CD-1A88-5F9263DB6CD7}"/>
          </ac:picMkLst>
        </pc:picChg>
      </pc:sldChg>
      <pc:sldChg chg="addSp delSp modSp new mod">
        <pc:chgData name="marta kralova" userId="aa77eb3800fa4687" providerId="LiveId" clId="{E9D6C80B-00A1-4A0F-92EA-C44AA5B06B2F}" dt="2026-04-15T09:14:56.629" v="571" actId="20577"/>
        <pc:sldMkLst>
          <pc:docMk/>
          <pc:sldMk cId="4092128910" sldId="265"/>
        </pc:sldMkLst>
        <pc:spChg chg="mod">
          <ac:chgData name="marta kralova" userId="aa77eb3800fa4687" providerId="LiveId" clId="{E9D6C80B-00A1-4A0F-92EA-C44AA5B06B2F}" dt="2026-04-15T09:14:56.629" v="571" actId="20577"/>
          <ac:spMkLst>
            <pc:docMk/>
            <pc:sldMk cId="4092128910" sldId="265"/>
            <ac:spMk id="2" creationId="{D95F9F8C-8D6F-EFAF-85FA-311D25F80EEB}"/>
          </ac:spMkLst>
        </pc:spChg>
        <pc:spChg chg="mod">
          <ac:chgData name="marta kralova" userId="aa77eb3800fa4687" providerId="LiveId" clId="{E9D6C80B-00A1-4A0F-92EA-C44AA5B06B2F}" dt="2026-04-15T09:14:41.215" v="562" actId="1076"/>
          <ac:spMkLst>
            <pc:docMk/>
            <pc:sldMk cId="4092128910" sldId="265"/>
            <ac:spMk id="3" creationId="{4D711114-201A-0796-CA23-A970A516A87C}"/>
          </ac:spMkLst>
        </pc:spChg>
        <pc:spChg chg="del">
          <ac:chgData name="marta kralova" userId="aa77eb3800fa4687" providerId="LiveId" clId="{E9D6C80B-00A1-4A0F-92EA-C44AA5B06B2F}" dt="2026-04-15T07:54:09.852" v="29" actId="931"/>
          <ac:spMkLst>
            <pc:docMk/>
            <pc:sldMk cId="4092128910" sldId="265"/>
            <ac:spMk id="4" creationId="{DF4E108A-4DF6-34B7-735F-3142EE77293E}"/>
          </ac:spMkLst>
        </pc:spChg>
        <pc:spChg chg="del mod">
          <ac:chgData name="marta kralova" userId="aa77eb3800fa4687" providerId="LiveId" clId="{E9D6C80B-00A1-4A0F-92EA-C44AA5B06B2F}" dt="2026-04-15T08:38:42.340" v="302" actId="478"/>
          <ac:spMkLst>
            <pc:docMk/>
            <pc:sldMk cId="4092128910" sldId="265"/>
            <ac:spMk id="5" creationId="{E9E0C396-F77E-D02E-275B-556FE06A1EB0}"/>
          </ac:spMkLst>
        </pc:spChg>
        <pc:spChg chg="del">
          <ac:chgData name="marta kralova" userId="aa77eb3800fa4687" providerId="LiveId" clId="{E9D6C80B-00A1-4A0F-92EA-C44AA5B06B2F}" dt="2026-04-15T08:38:44.168" v="303" actId="478"/>
          <ac:spMkLst>
            <pc:docMk/>
            <pc:sldMk cId="4092128910" sldId="265"/>
            <ac:spMk id="6" creationId="{A9340576-610D-2468-D874-2BE7376E3012}"/>
          </ac:spMkLst>
        </pc:spChg>
        <pc:picChg chg="add mod">
          <ac:chgData name="marta kralova" userId="aa77eb3800fa4687" providerId="LiveId" clId="{E9D6C80B-00A1-4A0F-92EA-C44AA5B06B2F}" dt="2026-04-15T09:14:15.889" v="556" actId="1076"/>
          <ac:picMkLst>
            <pc:docMk/>
            <pc:sldMk cId="4092128910" sldId="265"/>
            <ac:picMk id="8" creationId="{EC1485A8-486E-35EC-CBD6-97CF2ECBDEA7}"/>
          </ac:picMkLst>
        </pc:picChg>
      </pc:sldChg>
      <pc:sldChg chg="new del">
        <pc:chgData name="marta kralova" userId="aa77eb3800fa4687" providerId="LiveId" clId="{E9D6C80B-00A1-4A0F-92EA-C44AA5B06B2F}" dt="2026-04-15T08:38:34.256" v="301" actId="2696"/>
        <pc:sldMkLst>
          <pc:docMk/>
          <pc:sldMk cId="1739681917" sldId="266"/>
        </pc:sldMkLst>
      </pc:sldChg>
      <pc:sldChg chg="addSp modSp new mod ord">
        <pc:chgData name="marta kralova" userId="aa77eb3800fa4687" providerId="LiveId" clId="{E9D6C80B-00A1-4A0F-92EA-C44AA5B06B2F}" dt="2026-04-15T09:16:01.687" v="577" actId="208"/>
        <pc:sldMkLst>
          <pc:docMk/>
          <pc:sldMk cId="4035325822" sldId="266"/>
        </pc:sldMkLst>
        <pc:spChg chg="add mod">
          <ac:chgData name="marta kralova" userId="aa77eb3800fa4687" providerId="LiveId" clId="{E9D6C80B-00A1-4A0F-92EA-C44AA5B06B2F}" dt="2026-04-15T09:15:55.652" v="576" actId="208"/>
          <ac:spMkLst>
            <pc:docMk/>
            <pc:sldMk cId="4035325822" sldId="266"/>
            <ac:spMk id="3" creationId="{6CCE96B3-7297-35A9-9C31-0F8F764D2BC3}"/>
          </ac:spMkLst>
        </pc:spChg>
        <pc:spChg chg="add mod">
          <ac:chgData name="marta kralova" userId="aa77eb3800fa4687" providerId="LiveId" clId="{E9D6C80B-00A1-4A0F-92EA-C44AA5B06B2F}" dt="2026-04-15T09:16:01.687" v="577" actId="208"/>
          <ac:spMkLst>
            <pc:docMk/>
            <pc:sldMk cId="4035325822" sldId="266"/>
            <ac:spMk id="5" creationId="{FD7B2370-CEEE-B8EA-C5FC-6EA098253CA9}"/>
          </ac:spMkLst>
        </pc:spChg>
      </pc:sldChg>
      <pc:sldChg chg="addSp delSp modSp new mod modClrScheme chgLayout">
        <pc:chgData name="marta kralova" userId="aa77eb3800fa4687" providerId="LiveId" clId="{E9D6C80B-00A1-4A0F-92EA-C44AA5B06B2F}" dt="2026-04-15T09:17:33.596" v="618" actId="1076"/>
        <pc:sldMkLst>
          <pc:docMk/>
          <pc:sldMk cId="192030835" sldId="267"/>
        </pc:sldMkLst>
        <pc:spChg chg="add mod">
          <ac:chgData name="marta kralova" userId="aa77eb3800fa4687" providerId="LiveId" clId="{E9D6C80B-00A1-4A0F-92EA-C44AA5B06B2F}" dt="2026-04-15T09:17:33.596" v="618" actId="1076"/>
          <ac:spMkLst>
            <pc:docMk/>
            <pc:sldMk cId="192030835" sldId="267"/>
            <ac:spMk id="2" creationId="{FF6074FF-057C-0827-D095-3A707539CDA3}"/>
          </ac:spMkLst>
        </pc:spChg>
        <pc:spChg chg="add del mod">
          <ac:chgData name="marta kralova" userId="aa77eb3800fa4687" providerId="LiveId" clId="{E9D6C80B-00A1-4A0F-92EA-C44AA5B06B2F}" dt="2026-04-15T09:16:35.178" v="608" actId="478"/>
          <ac:spMkLst>
            <pc:docMk/>
            <pc:sldMk cId="192030835" sldId="267"/>
            <ac:spMk id="3" creationId="{05900144-AD55-BD2B-5008-F7292072DF76}"/>
          </ac:spMkLst>
        </pc:spChg>
        <pc:picChg chg="add del mod">
          <ac:chgData name="marta kralova" userId="aa77eb3800fa4687" providerId="LiveId" clId="{E9D6C80B-00A1-4A0F-92EA-C44AA5B06B2F}" dt="2026-04-15T09:16:51.617" v="613" actId="478"/>
          <ac:picMkLst>
            <pc:docMk/>
            <pc:sldMk cId="192030835" sldId="267"/>
            <ac:picMk id="5" creationId="{53DE90C4-2FA7-99F4-02C8-53C9ADBA9576}"/>
          </ac:picMkLst>
        </pc:picChg>
        <pc:picChg chg="add mod ord">
          <ac:chgData name="marta kralova" userId="aa77eb3800fa4687" providerId="LiveId" clId="{E9D6C80B-00A1-4A0F-92EA-C44AA5B06B2F}" dt="2026-04-15T09:17:29.746" v="617" actId="1076"/>
          <ac:picMkLst>
            <pc:docMk/>
            <pc:sldMk cId="192030835" sldId="267"/>
            <ac:picMk id="7" creationId="{38C82F49-310C-5DF3-E213-F2BC44DAB7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15.04.2026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F9F8C-8D6F-EFAF-85FA-311D25F8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Sortiment a ceník rostlin pro prodej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711114-201A-0796-CA23-A970A516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5800" y="1582449"/>
            <a:ext cx="5157787" cy="1996213"/>
          </a:xfrm>
        </p:spPr>
        <p:txBody>
          <a:bodyPr>
            <a:normAutofit/>
          </a:bodyPr>
          <a:lstStyle/>
          <a:p>
            <a:endParaRPr lang="cs-CZ" dirty="0"/>
          </a:p>
          <a:p>
            <a:pPr algn="ctr"/>
            <a:r>
              <a:rPr lang="cs-CZ" dirty="0"/>
              <a:t>Sezóna 2026</a:t>
            </a:r>
          </a:p>
          <a:p>
            <a:r>
              <a:rPr lang="cs-CZ" dirty="0"/>
              <a:t>Prodej zahájen.</a:t>
            </a:r>
          </a:p>
          <a:p>
            <a:r>
              <a:rPr lang="cs-CZ" dirty="0"/>
              <a:t>Každý pátek do 17 hod. </a:t>
            </a:r>
            <a:r>
              <a:rPr lang="cs-CZ" u="sng" dirty="0"/>
              <a:t>Mimo svátky</a:t>
            </a:r>
          </a:p>
          <a:p>
            <a:endParaRPr lang="cs-CZ" dirty="0"/>
          </a:p>
        </p:txBody>
      </p:sp>
      <p:pic>
        <p:nvPicPr>
          <p:cNvPr id="8" name="Zástupný obsah 7" descr="Obsah obrázku rostlina, květina, okvětní lístek, Jednoletá rostlina">
            <a:extLst>
              <a:ext uri="{FF2B5EF4-FFF2-40B4-BE49-F238E27FC236}">
                <a16:creationId xmlns:a16="http://schemas.microsoft.com/office/drawing/2014/main" id="{EC1485A8-486E-35EC-CBD6-97CF2ECBDE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05" y="3461135"/>
            <a:ext cx="6139478" cy="2836438"/>
          </a:xfrm>
        </p:spPr>
      </p:pic>
    </p:spTree>
    <p:extLst>
      <p:ext uri="{BB962C8B-B14F-4D97-AF65-F5344CB8AC3E}">
        <p14:creationId xmlns:p14="http://schemas.microsoft.com/office/powerpoint/2010/main" val="409212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8C82F49-310C-5DF3-E213-F2BC44DA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35" y="717448"/>
            <a:ext cx="9525000" cy="440055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F6074FF-057C-0827-D095-3A707539C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565" y="2528376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TĚŠÍME SE NA VAŠI NÁVŠTĚVU</a:t>
            </a:r>
          </a:p>
        </p:txBody>
      </p:sp>
    </p:spTree>
    <p:extLst>
      <p:ext uri="{BB962C8B-B14F-4D97-AF65-F5344CB8AC3E}">
        <p14:creationId xmlns:p14="http://schemas.microsoft.com/office/powerpoint/2010/main" val="19203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F61CFD-C6C9-4D65-B9CC-39A02415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372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>
                <a:cs typeface="Calibri Light"/>
              </a:rPr>
              <a:t>SORTIMENT ROSTLIN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7E1EF4-B643-4724-B0B4-3EE38D985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09766"/>
            <a:ext cx="5157787" cy="823912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cs-CZ" dirty="0">
                <a:cs typeface="Calibri"/>
              </a:rPr>
              <a:t>Květinový sortiment</a:t>
            </a:r>
          </a:p>
          <a:p>
            <a:r>
              <a:rPr lang="cs-CZ" dirty="0">
                <a:cs typeface="Calibri"/>
              </a:rPr>
              <a:t>Letničky, balkónové květiny, </a:t>
            </a:r>
            <a:r>
              <a:rPr lang="cs-CZ" dirty="0" err="1">
                <a:cs typeface="Calibri"/>
              </a:rPr>
              <a:t>jednoletě</a:t>
            </a:r>
            <a:r>
              <a:rPr lang="cs-CZ" dirty="0">
                <a:cs typeface="Calibri"/>
              </a:rPr>
              <a:t> pěstované květiny, ozdobné listem:</a:t>
            </a:r>
          </a:p>
        </p:txBody>
      </p:sp>
      <p:pic>
        <p:nvPicPr>
          <p:cNvPr id="9" name="Obrázek 9" descr="Obsah obrázku rostlina, květina, marigold, různé&#10;&#10;Popis se vygeneroval automaticky.">
            <a:extLst>
              <a:ext uri="{FF2B5EF4-FFF2-40B4-BE49-F238E27FC236}">
                <a16:creationId xmlns:a16="http://schemas.microsoft.com/office/drawing/2014/main" id="{925CDF58-958F-41AF-A54F-6C4E90BCF95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30417" y="2510087"/>
            <a:ext cx="905658" cy="866645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D1B0D4F-DB2D-405B-A1D2-D0D6C3E7AC3B}"/>
              </a:ext>
            </a:extLst>
          </p:cNvPr>
          <p:cNvSpPr txBox="1"/>
          <p:nvPr/>
        </p:nvSpPr>
        <p:spPr>
          <a:xfrm>
            <a:off x="2657605" y="273067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Aksamitník, </a:t>
            </a:r>
            <a:r>
              <a:rPr lang="cs-CZ" i="1" dirty="0" err="1"/>
              <a:t>Tagetes</a:t>
            </a:r>
            <a:r>
              <a:rPr lang="cs-CZ" i="1" dirty="0"/>
              <a:t>,</a:t>
            </a:r>
            <a:endParaRPr lang="cs-CZ" i="1" dirty="0">
              <a:cs typeface="Calibri"/>
            </a:endParaRPr>
          </a:p>
          <a:p>
            <a:r>
              <a:rPr lang="cs-CZ" dirty="0">
                <a:cs typeface="Calibri"/>
              </a:rPr>
              <a:t>různé druhy, barvy.</a:t>
            </a:r>
            <a:endParaRPr lang="cs-CZ" i="1" dirty="0">
              <a:cs typeface="Calibri"/>
            </a:endParaRPr>
          </a:p>
        </p:txBody>
      </p:sp>
      <p:pic>
        <p:nvPicPr>
          <p:cNvPr id="11" name="Obrázek 11" descr="Obsah obrázku rostlina, květina, kosmatec, různé&#10;&#10;Popis se vygeneroval automaticky.">
            <a:extLst>
              <a:ext uri="{FF2B5EF4-FFF2-40B4-BE49-F238E27FC236}">
                <a16:creationId xmlns:a16="http://schemas.microsoft.com/office/drawing/2014/main" id="{10C28575-A3E7-47FA-AB24-C4B05DD75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53" y="3508461"/>
            <a:ext cx="1012131" cy="78053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7F2DB98-8556-437A-8CC2-748554090C95}"/>
              </a:ext>
            </a:extLst>
          </p:cNvPr>
          <p:cNvSpPr txBox="1"/>
          <p:nvPr/>
        </p:nvSpPr>
        <p:spPr>
          <a:xfrm>
            <a:off x="2558969" y="4563568"/>
            <a:ext cx="3129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Plectrantus</a:t>
            </a:r>
            <a:r>
              <a:rPr lang="cs-CZ" dirty="0"/>
              <a:t>, ozdobný listem, převislý.</a:t>
            </a:r>
          </a:p>
        </p:txBody>
      </p:sp>
      <p:pic>
        <p:nvPicPr>
          <p:cNvPr id="17" name="Obrázek 17" descr="Obsah obrázku rostlina, květina, petúnie, barevné&#10;&#10;Popis se vygeneroval automaticky.">
            <a:extLst>
              <a:ext uri="{FF2B5EF4-FFF2-40B4-BE49-F238E27FC236}">
                <a16:creationId xmlns:a16="http://schemas.microsoft.com/office/drawing/2014/main" id="{3A90BEF6-3A3E-4F70-A646-3007A512C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503" y="1410226"/>
            <a:ext cx="1158797" cy="1027066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BF1E44E1-32DC-46A3-AD81-4788F24B6944}"/>
              </a:ext>
            </a:extLst>
          </p:cNvPr>
          <p:cNvSpPr txBox="1"/>
          <p:nvPr/>
        </p:nvSpPr>
        <p:spPr>
          <a:xfrm>
            <a:off x="8963025" y="167705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Převislé petúnie, </a:t>
            </a:r>
            <a:r>
              <a:rPr lang="cs-CZ" i="1" dirty="0" err="1"/>
              <a:t>Surfinie</a:t>
            </a:r>
            <a:r>
              <a:rPr lang="cs-CZ" dirty="0"/>
              <a:t>, různé barvy.</a:t>
            </a:r>
          </a:p>
        </p:txBody>
      </p:sp>
      <p:pic>
        <p:nvPicPr>
          <p:cNvPr id="20" name="Obrázek 20" descr="Obsah obrázku květina, rostlina&#10;&#10;Popis se vygeneroval automaticky.">
            <a:extLst>
              <a:ext uri="{FF2B5EF4-FFF2-40B4-BE49-F238E27FC236}">
                <a16:creationId xmlns:a16="http://schemas.microsoft.com/office/drawing/2014/main" id="{DE38187B-52BD-470A-AEAE-ECFD88CD0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39" y="2546633"/>
            <a:ext cx="1126576" cy="151453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3E4CB61-5AC3-4AE6-862B-116A0F8C0CBC}"/>
              </a:ext>
            </a:extLst>
          </p:cNvPr>
          <p:cNvSpPr txBox="1"/>
          <p:nvPr/>
        </p:nvSpPr>
        <p:spPr>
          <a:xfrm>
            <a:off x="8959622" y="2541584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Statice letní, </a:t>
            </a:r>
            <a:r>
              <a:rPr lang="cs-CZ" i="1" dirty="0" err="1"/>
              <a:t>Limonium</a:t>
            </a:r>
            <a:r>
              <a:rPr lang="cs-CZ" i="1" dirty="0"/>
              <a:t> </a:t>
            </a:r>
            <a:r>
              <a:rPr lang="cs-CZ" i="1" dirty="0" err="1"/>
              <a:t>sinuatum</a:t>
            </a:r>
            <a:r>
              <a:rPr lang="cs-CZ" i="1" dirty="0"/>
              <a:t>, </a:t>
            </a:r>
            <a:r>
              <a:rPr lang="cs-CZ" dirty="0"/>
              <a:t>k sušení, směs barev, pro prodej omezené množství.</a:t>
            </a:r>
            <a:endParaRPr lang="cs-CZ" dirty="0">
              <a:cs typeface="Calibri"/>
            </a:endParaRPr>
          </a:p>
        </p:txBody>
      </p:sp>
      <p:pic>
        <p:nvPicPr>
          <p:cNvPr id="23" name="Obrázek 23" descr="Obsah obrázku květina, rostlina&#10;&#10;Popis se vygeneroval automaticky.">
            <a:extLst>
              <a:ext uri="{FF2B5EF4-FFF2-40B4-BE49-F238E27FC236}">
                <a16:creationId xmlns:a16="http://schemas.microsoft.com/office/drawing/2014/main" id="{0FDE2728-DBE9-4105-909B-28C82E0E4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040" y="3994367"/>
            <a:ext cx="1419370" cy="1106848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278D09EA-7FC4-4CD7-9E18-972F6DADFFC7}"/>
              </a:ext>
            </a:extLst>
          </p:cNvPr>
          <p:cNvSpPr txBox="1"/>
          <p:nvPr/>
        </p:nvSpPr>
        <p:spPr>
          <a:xfrm>
            <a:off x="9015868" y="4072953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stálekvetoucí</a:t>
            </a:r>
            <a:r>
              <a:rPr lang="cs-CZ" dirty="0"/>
              <a:t>, voskovka Begónie, </a:t>
            </a:r>
            <a:r>
              <a:rPr lang="cs-CZ" i="1" dirty="0" err="1"/>
              <a:t>Begonia</a:t>
            </a:r>
            <a:r>
              <a:rPr lang="cs-CZ" i="1" dirty="0"/>
              <a:t> </a:t>
            </a:r>
            <a:r>
              <a:rPr lang="cs-CZ" i="1" dirty="0" err="1"/>
              <a:t>semperflorens</a:t>
            </a:r>
            <a:endParaRPr lang="cs-CZ" i="1" dirty="0">
              <a:cs typeface="Calibri"/>
            </a:endParaRPr>
          </a:p>
        </p:txBody>
      </p:sp>
      <p:pic>
        <p:nvPicPr>
          <p:cNvPr id="26" name="Obrázek 26" descr="Obsah obrázku květina, rostlina, vistárie&#10;&#10;Popis se vygeneroval automaticky.">
            <a:extLst>
              <a:ext uri="{FF2B5EF4-FFF2-40B4-BE49-F238E27FC236}">
                <a16:creationId xmlns:a16="http://schemas.microsoft.com/office/drawing/2014/main" id="{07CE9742-5169-4CC4-9C38-EB66B6B37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139" y="5222106"/>
            <a:ext cx="1199056" cy="1278208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5A7CF754-80D3-44CF-8A3D-EE5112083CDE}"/>
              </a:ext>
            </a:extLst>
          </p:cNvPr>
          <p:cNvSpPr txBox="1"/>
          <p:nvPr/>
        </p:nvSpPr>
        <p:spPr>
          <a:xfrm>
            <a:off x="9015868" y="55030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Lobélie, </a:t>
            </a:r>
            <a:r>
              <a:rPr lang="cs-CZ" i="1" dirty="0" err="1"/>
              <a:t>Lobelia</a:t>
            </a:r>
            <a:r>
              <a:rPr lang="cs-CZ" dirty="0"/>
              <a:t>, </a:t>
            </a:r>
            <a:endParaRPr lang="cs-CZ" dirty="0">
              <a:cs typeface="Calibri"/>
            </a:endParaRPr>
          </a:p>
        </p:txBody>
      </p:sp>
      <p:pic>
        <p:nvPicPr>
          <p:cNvPr id="4" name="Obrázek 4" descr="Obsah obrázku rostlina, květina, barevné, žlutá&#10;&#10;Popis se vygeneroval automaticky.">
            <a:extLst>
              <a:ext uri="{FF2B5EF4-FFF2-40B4-BE49-F238E27FC236}">
                <a16:creationId xmlns:a16="http://schemas.microsoft.com/office/drawing/2014/main" id="{57C6BD43-E1FF-4019-9F04-64D2117C71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613" y="5514563"/>
            <a:ext cx="1278669" cy="101660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FFF781-64B0-47E1-B7AE-E2892854403F}"/>
              </a:ext>
            </a:extLst>
          </p:cNvPr>
          <p:cNvSpPr txBox="1"/>
          <p:nvPr/>
        </p:nvSpPr>
        <p:spPr>
          <a:xfrm>
            <a:off x="2695832" y="581591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Ostálka, cínie, </a:t>
            </a:r>
            <a:r>
              <a:rPr lang="cs-CZ" i="1" dirty="0" err="1"/>
              <a:t>Zinnia</a:t>
            </a:r>
            <a:r>
              <a:rPr lang="cs-CZ" dirty="0"/>
              <a:t>, směs barev.</a:t>
            </a:r>
          </a:p>
        </p:txBody>
      </p:sp>
      <p:pic>
        <p:nvPicPr>
          <p:cNvPr id="32" name="Obrázek 31" descr="Obsah obrázku rostlina, venku, Polokeř, bylinky">
            <a:extLst>
              <a:ext uri="{FF2B5EF4-FFF2-40B4-BE49-F238E27FC236}">
                <a16:creationId xmlns:a16="http://schemas.microsoft.com/office/drawing/2014/main" id="{2E8A763E-5CD6-73EA-57A2-56CA1837FD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0" y="4361462"/>
            <a:ext cx="1862866" cy="860644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09CC4A64-CAB7-CD87-501E-A782CCDD7D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5999" y="3600814"/>
            <a:ext cx="3182388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3CA25-5402-4665-9931-71931A1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5919"/>
            <a:ext cx="10515600" cy="103329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s-CZ" dirty="0">
                <a:cs typeface="Calibri Light"/>
              </a:rPr>
              <a:t>SORTIMENT ROSTLIN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451158C-C23D-4697-95A4-130777B6FE2E}"/>
              </a:ext>
            </a:extLst>
          </p:cNvPr>
          <p:cNvSpPr txBox="1"/>
          <p:nvPr/>
        </p:nvSpPr>
        <p:spPr>
          <a:xfrm>
            <a:off x="3137770" y="2323578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Kopretina křovitá, </a:t>
            </a:r>
            <a:r>
              <a:rPr lang="cs-CZ" i="1" dirty="0" err="1"/>
              <a:t>Agryranthemum</a:t>
            </a:r>
            <a:r>
              <a:rPr lang="cs-CZ" i="1" dirty="0"/>
              <a:t> </a:t>
            </a:r>
            <a:r>
              <a:rPr lang="cs-CZ" i="1" dirty="0" err="1"/>
              <a:t>frutescens</a:t>
            </a:r>
            <a:r>
              <a:rPr lang="cs-CZ" i="1" dirty="0"/>
              <a:t>, </a:t>
            </a:r>
            <a:endParaRPr lang="cs-CZ" dirty="0">
              <a:cs typeface="Calibri"/>
            </a:endParaRPr>
          </a:p>
        </p:txBody>
      </p:sp>
      <p:pic>
        <p:nvPicPr>
          <p:cNvPr id="12" name="Obrázek 12" descr="Obsah obrázku rostlina, květina, sedmikráska&#10;&#10;Popis se vygeneroval automaticky.">
            <a:extLst>
              <a:ext uri="{FF2B5EF4-FFF2-40B4-BE49-F238E27FC236}">
                <a16:creationId xmlns:a16="http://schemas.microsoft.com/office/drawing/2014/main" id="{CB636789-CAD9-4108-883B-171F810E43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262845" y="2064775"/>
            <a:ext cx="1263966" cy="1672896"/>
          </a:xfrm>
        </p:spPr>
      </p:pic>
      <p:pic>
        <p:nvPicPr>
          <p:cNvPr id="13" name="Obrázek 13" descr="Obsah obrázku rostlina, strom&#10;&#10;Popis se vygeneroval automaticky.">
            <a:extLst>
              <a:ext uri="{FF2B5EF4-FFF2-40B4-BE49-F238E27FC236}">
                <a16:creationId xmlns:a16="http://schemas.microsoft.com/office/drawing/2014/main" id="{B3274632-F866-497E-A27A-64DEE23E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51" y="3995410"/>
            <a:ext cx="1083763" cy="1100987"/>
          </a:xfrm>
          <a:prstGeom prst="rect">
            <a:avLst/>
          </a:prstGeom>
        </p:spPr>
      </p:pic>
      <p:pic>
        <p:nvPicPr>
          <p:cNvPr id="14" name="Obrázek 14" descr="Obsah obrázku květina, rostlina, růžová, červená&#10;&#10;Popis se vygeneroval automaticky.">
            <a:extLst>
              <a:ext uri="{FF2B5EF4-FFF2-40B4-BE49-F238E27FC236}">
                <a16:creationId xmlns:a16="http://schemas.microsoft.com/office/drawing/2014/main" id="{43FBF56B-C3A0-47EC-8140-04FA1FAB9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363" y="3941132"/>
            <a:ext cx="986425" cy="120954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489939-71BE-44C8-BDE6-9FFC955675DF}"/>
              </a:ext>
            </a:extLst>
          </p:cNvPr>
          <p:cNvSpPr txBox="1"/>
          <p:nvPr/>
        </p:nvSpPr>
        <p:spPr>
          <a:xfrm>
            <a:off x="3051001" y="4073960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Fuchsie, </a:t>
            </a:r>
            <a:r>
              <a:rPr lang="cs-CZ" i="1" dirty="0" err="1"/>
              <a:t>Fuchsia</a:t>
            </a:r>
            <a:r>
              <a:rPr lang="cs-CZ" dirty="0"/>
              <a:t>, vzpřímené, převislé, bez určení odrůdy.</a:t>
            </a:r>
            <a:endParaRPr lang="cs-CZ" dirty="0">
              <a:cs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C9A9FFC-63B5-451A-A249-3EDCA49389C6}"/>
              </a:ext>
            </a:extLst>
          </p:cNvPr>
          <p:cNvSpPr txBox="1"/>
          <p:nvPr/>
        </p:nvSpPr>
        <p:spPr>
          <a:xfrm>
            <a:off x="3047739" y="5396369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Mezobriantemum</a:t>
            </a:r>
            <a:r>
              <a:rPr lang="cs-CZ" dirty="0"/>
              <a:t>, </a:t>
            </a:r>
            <a:r>
              <a:rPr lang="cs-CZ" i="1" dirty="0" err="1"/>
              <a:t>Mezembriantemum</a:t>
            </a:r>
            <a:r>
              <a:rPr lang="cs-CZ" dirty="0"/>
              <a:t>, květ </a:t>
            </a:r>
            <a:r>
              <a:rPr lang="cs-CZ" dirty="0" err="1"/>
              <a:t>hnědooranžový-menší</a:t>
            </a:r>
            <a:r>
              <a:rPr lang="cs-CZ" dirty="0"/>
              <a:t>, </a:t>
            </a:r>
            <a:r>
              <a:rPr lang="cs-CZ" dirty="0" err="1"/>
              <a:t>růžový-velký</a:t>
            </a:r>
            <a:r>
              <a:rPr lang="cs-CZ" dirty="0"/>
              <a:t>.</a:t>
            </a:r>
            <a:endParaRPr lang="cs-CZ" dirty="0" err="1">
              <a:cs typeface="Calibri"/>
            </a:endParaRPr>
          </a:p>
        </p:txBody>
      </p:sp>
      <p:pic>
        <p:nvPicPr>
          <p:cNvPr id="18" name="Obrázek 18" descr="Obsah obrázku rostlina, květina&#10;&#10;Popis se vygeneroval automaticky.">
            <a:extLst>
              <a:ext uri="{FF2B5EF4-FFF2-40B4-BE49-F238E27FC236}">
                <a16:creationId xmlns:a16="http://schemas.microsoft.com/office/drawing/2014/main" id="{8BCF486D-CE45-464A-81C4-96828657E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70" y="5503320"/>
            <a:ext cx="986425" cy="986425"/>
          </a:xfrm>
          <a:prstGeom prst="rect">
            <a:avLst/>
          </a:prstGeom>
        </p:spPr>
      </p:pic>
      <p:pic>
        <p:nvPicPr>
          <p:cNvPr id="19" name="Obrázek 19" descr="Obsah obrázku rostlina, květina, hvězdnice, barevné&#10;&#10;Popis se vygeneroval automaticky.">
            <a:extLst>
              <a:ext uri="{FF2B5EF4-FFF2-40B4-BE49-F238E27FC236}">
                <a16:creationId xmlns:a16="http://schemas.microsoft.com/office/drawing/2014/main" id="{A329A811-4049-493C-906B-087091C06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863" y="5518247"/>
            <a:ext cx="1093940" cy="841332"/>
          </a:xfrm>
          <a:prstGeom prst="rect">
            <a:avLst/>
          </a:prstGeom>
        </p:spPr>
      </p:pic>
      <p:pic>
        <p:nvPicPr>
          <p:cNvPr id="20" name="Obrázek 20" descr="Obsah obrázku rostlina, salát, list, zavřít&#10;&#10;Popis se vygeneroval automaticky.">
            <a:extLst>
              <a:ext uri="{FF2B5EF4-FFF2-40B4-BE49-F238E27FC236}">
                <a16:creationId xmlns:a16="http://schemas.microsoft.com/office/drawing/2014/main" id="{028DEF97-F6C6-45A6-8A91-056AB2E892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161" y="1898736"/>
            <a:ext cx="1117296" cy="1244253"/>
          </a:xfrm>
          <a:prstGeom prst="rect">
            <a:avLst/>
          </a:prstGeom>
        </p:spPr>
      </p:pic>
      <p:pic>
        <p:nvPicPr>
          <p:cNvPr id="21" name="Obrázek 21" descr="Obsah obrázku rostlina, květina&#10;&#10;Popis se vygeneroval automaticky.">
            <a:extLst>
              <a:ext uri="{FF2B5EF4-FFF2-40B4-BE49-F238E27FC236}">
                <a16:creationId xmlns:a16="http://schemas.microsoft.com/office/drawing/2014/main" id="{1D517C66-4884-42A6-BD86-5B16ED07D1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34" y="1895279"/>
            <a:ext cx="1126430" cy="1209415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E475528B-A0F2-4A62-875D-B5407E61A050}"/>
              </a:ext>
            </a:extLst>
          </p:cNvPr>
          <p:cNvSpPr txBox="1"/>
          <p:nvPr/>
        </p:nvSpPr>
        <p:spPr>
          <a:xfrm>
            <a:off x="9171792" y="1645737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Muškát břečťanolistý, </a:t>
            </a:r>
            <a:r>
              <a:rPr lang="cs-CZ" i="1" dirty="0" err="1"/>
              <a:t>Pelargonium</a:t>
            </a:r>
            <a:r>
              <a:rPr lang="cs-CZ" i="1" dirty="0"/>
              <a:t> </a:t>
            </a:r>
            <a:r>
              <a:rPr lang="cs-CZ" i="1" dirty="0" err="1"/>
              <a:t>peltatum</a:t>
            </a:r>
            <a:r>
              <a:rPr lang="cs-CZ" i="1" dirty="0"/>
              <a:t>, </a:t>
            </a:r>
            <a:r>
              <a:rPr lang="cs-CZ" dirty="0"/>
              <a:t>květ- jednoduchý, plný, směs barev</a:t>
            </a:r>
            <a:endParaRPr lang="cs-CZ" i="1" dirty="0">
              <a:cs typeface="Calibri"/>
            </a:endParaRPr>
          </a:p>
        </p:txBody>
      </p:sp>
      <p:pic>
        <p:nvPicPr>
          <p:cNvPr id="23" name="Obrázek 23" descr="Obsah obrázku exteriér, rostlina, zelená, list&#10;&#10;Popis se vygeneroval automaticky.">
            <a:extLst>
              <a:ext uri="{FF2B5EF4-FFF2-40B4-BE49-F238E27FC236}">
                <a16:creationId xmlns:a16="http://schemas.microsoft.com/office/drawing/2014/main" id="{274E043E-55C9-4428-83CA-766E009BEB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3513942"/>
            <a:ext cx="1292269" cy="1197541"/>
          </a:xfrm>
          <a:prstGeom prst="rect">
            <a:avLst/>
          </a:prstGeom>
        </p:spPr>
      </p:pic>
      <p:pic>
        <p:nvPicPr>
          <p:cNvPr id="24" name="Obrázek 24" descr="Obsah obrázku rostlina, květina, růžová, různé&#10;&#10;Popis se vygeneroval automaticky.">
            <a:extLst>
              <a:ext uri="{FF2B5EF4-FFF2-40B4-BE49-F238E27FC236}">
                <a16:creationId xmlns:a16="http://schemas.microsoft.com/office/drawing/2014/main" id="{6CE40FA8-98C6-4612-B132-C7EC6E62AD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8381" y="3511658"/>
            <a:ext cx="1182143" cy="1191668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661FEC73-38B9-4DA3-AE4C-8F675397BBBE}"/>
              </a:ext>
            </a:extLst>
          </p:cNvPr>
          <p:cNvSpPr txBox="1"/>
          <p:nvPr/>
        </p:nvSpPr>
        <p:spPr>
          <a:xfrm>
            <a:off x="9158092" y="3563132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Muškát </a:t>
            </a:r>
            <a:r>
              <a:rPr lang="cs-CZ" dirty="0" err="1"/>
              <a:t>páskatý</a:t>
            </a:r>
            <a:r>
              <a:rPr lang="cs-CZ" dirty="0"/>
              <a:t>, </a:t>
            </a:r>
            <a:r>
              <a:rPr lang="cs-CZ" i="1" dirty="0" err="1"/>
              <a:t>Pelargonium</a:t>
            </a:r>
            <a:r>
              <a:rPr lang="cs-CZ" i="1" dirty="0"/>
              <a:t> </a:t>
            </a:r>
            <a:r>
              <a:rPr lang="cs-CZ" i="1" dirty="0" err="1"/>
              <a:t>zonale</a:t>
            </a:r>
            <a:r>
              <a:rPr lang="cs-CZ" i="1" dirty="0"/>
              <a:t>, </a:t>
            </a:r>
            <a:r>
              <a:rPr lang="cs-CZ" dirty="0"/>
              <a:t>směs barev, vzpřímený růst.</a:t>
            </a:r>
            <a:endParaRPr lang="cs-CZ" dirty="0">
              <a:cs typeface="Calibri"/>
            </a:endParaRPr>
          </a:p>
        </p:txBody>
      </p:sp>
      <p:pic>
        <p:nvPicPr>
          <p:cNvPr id="26" name="Obrázek 26" descr="Obsah obrázku rostlina, exteriér, zelená, list&#10;&#10;Popis se vygeneroval automaticky.">
            <a:extLst>
              <a:ext uri="{FF2B5EF4-FFF2-40B4-BE49-F238E27FC236}">
                <a16:creationId xmlns:a16="http://schemas.microsoft.com/office/drawing/2014/main" id="{B482EA8F-8008-4CBA-A50E-3AFACBC10F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4311" y="5017977"/>
            <a:ext cx="1166748" cy="1247907"/>
          </a:xfrm>
          <a:prstGeom prst="rect">
            <a:avLst/>
          </a:prstGeom>
        </p:spPr>
      </p:pic>
      <p:pic>
        <p:nvPicPr>
          <p:cNvPr id="27" name="Obrázek 27" descr="Obsah obrázku květina, rostlina&#10;&#10;Popis se vygeneroval automaticky.">
            <a:extLst>
              <a:ext uri="{FF2B5EF4-FFF2-40B4-BE49-F238E27FC236}">
                <a16:creationId xmlns:a16="http://schemas.microsoft.com/office/drawing/2014/main" id="{401F5624-8264-41C4-B83B-E82C709D72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6953" y="5039834"/>
            <a:ext cx="1223245" cy="1204195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1621A651-CACB-488E-B274-AECE5CEC39CD}"/>
              </a:ext>
            </a:extLst>
          </p:cNvPr>
          <p:cNvSpPr txBox="1"/>
          <p:nvPr/>
        </p:nvSpPr>
        <p:spPr>
          <a:xfrm>
            <a:off x="9300966" y="4948172"/>
            <a:ext cx="2743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Muškát velkokvětý, </a:t>
            </a:r>
            <a:r>
              <a:rPr lang="cs-CZ" i="1" dirty="0" err="1"/>
              <a:t>Pelargonium</a:t>
            </a:r>
            <a:r>
              <a:rPr lang="cs-CZ" i="1" dirty="0"/>
              <a:t> </a:t>
            </a:r>
            <a:r>
              <a:rPr lang="cs-CZ" i="1" dirty="0" err="1"/>
              <a:t>grandiflorum</a:t>
            </a:r>
            <a:r>
              <a:rPr lang="cs-CZ" i="1" dirty="0"/>
              <a:t>,</a:t>
            </a:r>
            <a:r>
              <a:rPr lang="cs-CZ" dirty="0"/>
              <a:t> vyšší a nižší pěstitelský tvar, směs barev.</a:t>
            </a:r>
            <a:endParaRPr lang="cs-CZ" i="1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39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79E33-F83A-4A9F-983C-854FD423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375"/>
            <a:ext cx="10515600" cy="116363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>SORTIMENT  ROSTLIN</a:t>
            </a:r>
          </a:p>
          <a:p>
            <a:endParaRPr lang="cs-CZ" dirty="0">
              <a:cs typeface="Calibri Light"/>
            </a:endParaRPr>
          </a:p>
        </p:txBody>
      </p:sp>
      <p:pic>
        <p:nvPicPr>
          <p:cNvPr id="7" name="Obrázek 7" descr="Obsah obrázku květina, rostlina, exteriér, bílá&#10;&#10;Popis se vygeneroval automaticky.">
            <a:extLst>
              <a:ext uri="{FF2B5EF4-FFF2-40B4-BE49-F238E27FC236}">
                <a16:creationId xmlns:a16="http://schemas.microsoft.com/office/drawing/2014/main" id="{C9469A04-D914-4D40-891E-DDFC328846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733" y="2570828"/>
            <a:ext cx="1211734" cy="1174406"/>
          </a:xfrm>
        </p:spPr>
      </p:pic>
      <p:pic>
        <p:nvPicPr>
          <p:cNvPr id="9" name="Obrázek 9" descr="Obsah obrázku květina, rostlina, barevné, zavřít&#10;&#10;Popis se vygeneroval automaticky.">
            <a:extLst>
              <a:ext uri="{FF2B5EF4-FFF2-40B4-BE49-F238E27FC236}">
                <a16:creationId xmlns:a16="http://schemas.microsoft.com/office/drawing/2014/main" id="{F3263DAB-72DE-4C60-9BF8-EF78D070536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38866" y="4087748"/>
            <a:ext cx="1207101" cy="108559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26EA23-35D6-403E-B3BC-83EECD9FB521}"/>
              </a:ext>
            </a:extLst>
          </p:cNvPr>
          <p:cNvSpPr txBox="1"/>
          <p:nvPr/>
        </p:nvSpPr>
        <p:spPr>
          <a:xfrm>
            <a:off x="2211860" y="279880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Bakopa</a:t>
            </a:r>
            <a:r>
              <a:rPr lang="cs-CZ" dirty="0"/>
              <a:t>, </a:t>
            </a:r>
            <a:r>
              <a:rPr lang="cs-CZ" i="1" dirty="0" err="1"/>
              <a:t>Bacopa</a:t>
            </a:r>
            <a:r>
              <a:rPr lang="cs-CZ" i="1" dirty="0"/>
              <a:t>, </a:t>
            </a:r>
            <a:r>
              <a:rPr lang="cs-CZ" dirty="0"/>
              <a:t>květ bílý, fialový.</a:t>
            </a:r>
            <a:endParaRPr lang="cs-CZ" i="1" dirty="0" err="1">
              <a:cs typeface="Calibri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DC73FE-8FFE-4FB9-86B5-25484B5CD3DF}"/>
              </a:ext>
            </a:extLst>
          </p:cNvPr>
          <p:cNvSpPr txBox="1"/>
          <p:nvPr/>
        </p:nvSpPr>
        <p:spPr>
          <a:xfrm>
            <a:off x="2251761" y="442449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Sporýš,</a:t>
            </a:r>
            <a:r>
              <a:rPr lang="cs-CZ" i="1" dirty="0"/>
              <a:t> Verbena,</a:t>
            </a:r>
            <a:r>
              <a:rPr lang="cs-CZ" dirty="0"/>
              <a:t> různé barvy květů.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44E65E9-DC34-471B-88BA-3F7A78C7355B}"/>
              </a:ext>
            </a:extLst>
          </p:cNvPr>
          <p:cNvSpPr txBox="1"/>
          <p:nvPr/>
        </p:nvSpPr>
        <p:spPr>
          <a:xfrm>
            <a:off x="2304535" y="5692345"/>
            <a:ext cx="29800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/>
              <a:t>Osteospermum</a:t>
            </a:r>
            <a:r>
              <a:rPr lang="cs-CZ" dirty="0"/>
              <a:t>, </a:t>
            </a:r>
            <a:r>
              <a:rPr lang="cs-CZ" dirty="0" err="1"/>
              <a:t>paprskovka</a:t>
            </a:r>
            <a:r>
              <a:rPr lang="cs-CZ" dirty="0"/>
              <a:t>,  </a:t>
            </a:r>
            <a:r>
              <a:rPr lang="cs-CZ" i="1" dirty="0" err="1"/>
              <a:t>Osteospermum</a:t>
            </a:r>
            <a:r>
              <a:rPr lang="cs-CZ" dirty="0"/>
              <a:t>, různé barvy květů.</a:t>
            </a:r>
          </a:p>
        </p:txBody>
      </p:sp>
      <p:pic>
        <p:nvPicPr>
          <p:cNvPr id="13" name="Obrázek 13" descr="Obsah obrázku rostlina, květina, gerbera, kytice&#10;&#10;Popis se vygeneroval automaticky.">
            <a:extLst>
              <a:ext uri="{FF2B5EF4-FFF2-40B4-BE49-F238E27FC236}">
                <a16:creationId xmlns:a16="http://schemas.microsoft.com/office/drawing/2014/main" id="{EFC6B6BE-DB76-490C-86F2-4A2324A20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19" y="5521153"/>
            <a:ext cx="1063969" cy="1129099"/>
          </a:xfrm>
          <a:prstGeom prst="rect">
            <a:avLst/>
          </a:prstGeom>
        </p:spPr>
      </p:pic>
      <p:pic>
        <p:nvPicPr>
          <p:cNvPr id="15" name="Obrázek 14" descr="Obsah obrázku Jednoletá rostlina, venku, květina, rostlina&#10;&#10;Obsah vygenerovaný umělou inteligencí může být nesprávný.">
            <a:extLst>
              <a:ext uri="{FF2B5EF4-FFF2-40B4-BE49-F238E27FC236}">
                <a16:creationId xmlns:a16="http://schemas.microsoft.com/office/drawing/2014/main" id="{4BE69EF1-C297-1BE1-F4C8-B6E52E80B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52" y="2340078"/>
            <a:ext cx="7051493" cy="32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3" descr="Obsah obrázku zelenina&#10;&#10;Popis se vygeneroval automaticky.">
            <a:extLst>
              <a:ext uri="{FF2B5EF4-FFF2-40B4-BE49-F238E27FC236}">
                <a16:creationId xmlns:a16="http://schemas.microsoft.com/office/drawing/2014/main" id="{73EFC3FF-9AFD-4131-B485-90E08EB5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39" y="3197182"/>
            <a:ext cx="952500" cy="12668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FC3A32-4CD3-455F-B1D0-1F95F152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6463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ea typeface="+mj-lt"/>
                <a:cs typeface="+mj-lt"/>
              </a:rPr>
            </a:br>
            <a:r>
              <a:rPr lang="cs-CZ" dirty="0">
                <a:ea typeface="+mj-lt"/>
                <a:cs typeface="+mj-lt"/>
              </a:rPr>
              <a:t>SORTIMENT ROSTLIN</a:t>
            </a: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8445-8290-4EC4-A75E-44509A882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00163"/>
            <a:ext cx="5157787" cy="82391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Zeleninový sortiment:</a:t>
            </a:r>
            <a:endParaRPr lang="cs-CZ" dirty="0"/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045782C3-4F54-4428-AA11-5383948C20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7407" y="2356644"/>
            <a:ext cx="781050" cy="666750"/>
          </a:xfr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EBD4A4EF-CCF9-4CD3-A577-63776DED45E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800247" y="2355486"/>
            <a:ext cx="1179042" cy="915173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0583667-0D3F-4AB3-B65E-05345FF303A4}"/>
              </a:ext>
            </a:extLst>
          </p:cNvPr>
          <p:cNvSpPr txBox="1"/>
          <p:nvPr/>
        </p:nvSpPr>
        <p:spPr>
          <a:xfrm>
            <a:off x="3159211" y="243839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Salát hlávkový,</a:t>
            </a:r>
            <a:r>
              <a:rPr lang="cs-CZ" i="1" dirty="0"/>
              <a:t> </a:t>
            </a:r>
            <a:r>
              <a:rPr lang="cs-CZ" i="1" dirty="0" err="1"/>
              <a:t>Lactuca</a:t>
            </a:r>
            <a:r>
              <a:rPr lang="cs-CZ" i="1" dirty="0"/>
              <a:t> </a:t>
            </a:r>
            <a:r>
              <a:rPr lang="cs-CZ" i="1" dirty="0" err="1"/>
              <a:t>sativa</a:t>
            </a:r>
            <a:r>
              <a:rPr lang="cs-CZ" i="1" dirty="0"/>
              <a:t>, </a:t>
            </a:r>
            <a:r>
              <a:rPr lang="cs-CZ" dirty="0"/>
              <a:t>různé odrůdy.</a:t>
            </a:r>
            <a:endParaRPr lang="cs-CZ" i="1" dirty="0">
              <a:cs typeface="Calibri"/>
            </a:endParaRPr>
          </a:p>
        </p:txBody>
      </p:sp>
      <p:pic>
        <p:nvPicPr>
          <p:cNvPr id="10" name="Obrázek 10" descr="Obsah obrázku rostlina, list&#10;&#10;Popis se vygeneroval automaticky.">
            <a:extLst>
              <a:ext uri="{FF2B5EF4-FFF2-40B4-BE49-F238E27FC236}">
                <a16:creationId xmlns:a16="http://schemas.microsoft.com/office/drawing/2014/main" id="{51C40AFF-633C-42F9-BBF9-981366372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79" y="3427456"/>
            <a:ext cx="826100" cy="82687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61750D7-E9D4-4C6C-BC58-5A3EB9DB6748}"/>
              </a:ext>
            </a:extLst>
          </p:cNvPr>
          <p:cNvSpPr txBox="1"/>
          <p:nvPr/>
        </p:nvSpPr>
        <p:spPr>
          <a:xfrm>
            <a:off x="3157924" y="3611004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Kedluben, </a:t>
            </a:r>
            <a:r>
              <a:rPr lang="cs-CZ" i="1" dirty="0" err="1"/>
              <a:t>Brassica</a:t>
            </a:r>
            <a:r>
              <a:rPr lang="cs-CZ" i="1" dirty="0"/>
              <a:t> </a:t>
            </a:r>
            <a:r>
              <a:rPr lang="cs-CZ" i="1" dirty="0" err="1"/>
              <a:t>oleracea</a:t>
            </a:r>
            <a:r>
              <a:rPr lang="cs-CZ" i="1" dirty="0"/>
              <a:t> L., </a:t>
            </a:r>
            <a:r>
              <a:rPr lang="cs-CZ" dirty="0"/>
              <a:t>bílá, modrá.</a:t>
            </a:r>
            <a:endParaRPr lang="cs-CZ" i="1" dirty="0">
              <a:cs typeface="Calibri"/>
            </a:endParaRPr>
          </a:p>
        </p:txBody>
      </p:sp>
      <p:pic>
        <p:nvPicPr>
          <p:cNvPr id="14" name="Obrázek 14" descr="Obsah obrázku rostlina, zelenina&#10;&#10;Popis se vygeneroval automaticky.">
            <a:extLst>
              <a:ext uri="{FF2B5EF4-FFF2-40B4-BE49-F238E27FC236}">
                <a16:creationId xmlns:a16="http://schemas.microsoft.com/office/drawing/2014/main" id="{B7C6FDC6-64E1-4EB8-91E4-05E8575EF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15" y="4476106"/>
            <a:ext cx="876300" cy="809625"/>
          </a:xfrm>
          <a:prstGeom prst="rect">
            <a:avLst/>
          </a:prstGeom>
        </p:spPr>
      </p:pic>
      <p:pic>
        <p:nvPicPr>
          <p:cNvPr id="15" name="Obrázek 14" descr="Obsah obrázku rostlina, zelenina&#10;&#10;Popis se vygeneroval automaticky.">
            <a:extLst>
              <a:ext uri="{FF2B5EF4-FFF2-40B4-BE49-F238E27FC236}">
                <a16:creationId xmlns:a16="http://schemas.microsoft.com/office/drawing/2014/main" id="{C8C922F9-BFA0-4DA8-B32D-B13FCE370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823" y="5536727"/>
            <a:ext cx="876300" cy="809625"/>
          </a:xfrm>
          <a:prstGeom prst="rect">
            <a:avLst/>
          </a:prstGeom>
        </p:spPr>
      </p:pic>
      <p:pic>
        <p:nvPicPr>
          <p:cNvPr id="16" name="Obrázek 15" descr="Obsah obrázku rostlina, zelenina&#10;&#10;Popis se vygeneroval automaticky.">
            <a:extLst>
              <a:ext uri="{FF2B5EF4-FFF2-40B4-BE49-F238E27FC236}">
                <a16:creationId xmlns:a16="http://schemas.microsoft.com/office/drawing/2014/main" id="{B8577D25-7A99-4316-94C6-6FFD8831F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390" y="2220998"/>
            <a:ext cx="876300" cy="80962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D2FCF67-8BB7-4B25-A59E-E44F776EDE40}"/>
              </a:ext>
            </a:extLst>
          </p:cNvPr>
          <p:cNvSpPr txBox="1"/>
          <p:nvPr/>
        </p:nvSpPr>
        <p:spPr>
          <a:xfrm>
            <a:off x="3115447" y="461885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Zelí hlávkové,</a:t>
            </a:r>
            <a:r>
              <a:rPr lang="cs-CZ" i="1" dirty="0"/>
              <a:t> </a:t>
            </a:r>
            <a:r>
              <a:rPr lang="cs-CZ" i="1" dirty="0" err="1"/>
              <a:t>Brassica</a:t>
            </a:r>
            <a:r>
              <a:rPr lang="cs-CZ" i="1" dirty="0"/>
              <a:t> </a:t>
            </a:r>
            <a:r>
              <a:rPr lang="cs-CZ" i="1" dirty="0" err="1"/>
              <a:t>oleracea</a:t>
            </a:r>
            <a:r>
              <a:rPr lang="cs-CZ" i="1" dirty="0"/>
              <a:t>,</a:t>
            </a:r>
            <a:r>
              <a:rPr lang="cs-CZ" dirty="0"/>
              <a:t> bílé, rané odrůdy.</a:t>
            </a:r>
            <a:endParaRPr lang="cs-CZ" dirty="0">
              <a:cs typeface="Calibri"/>
            </a:endParaRPr>
          </a:p>
        </p:txBody>
      </p:sp>
      <p:pic>
        <p:nvPicPr>
          <p:cNvPr id="19" name="Obrázek 19" descr="Obsah obrázku zelenina, květák, talíř, jídlo&#10;&#10;Popis se vygeneroval automaticky.">
            <a:extLst>
              <a:ext uri="{FF2B5EF4-FFF2-40B4-BE49-F238E27FC236}">
                <a16:creationId xmlns:a16="http://schemas.microsoft.com/office/drawing/2014/main" id="{3755EB34-E539-4BD3-B5EF-FD9769CF6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276" y="5567619"/>
            <a:ext cx="850043" cy="1025869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841BC28-DDA5-4509-8303-D25EF160622C}"/>
              </a:ext>
            </a:extLst>
          </p:cNvPr>
          <p:cNvSpPr txBox="1"/>
          <p:nvPr/>
        </p:nvSpPr>
        <p:spPr>
          <a:xfrm>
            <a:off x="2969998" y="5513429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Květák, </a:t>
            </a:r>
            <a:r>
              <a:rPr lang="cs-CZ" i="1" dirty="0" err="1"/>
              <a:t>Brassica</a:t>
            </a:r>
            <a:r>
              <a:rPr lang="cs-CZ" i="1" dirty="0"/>
              <a:t> </a:t>
            </a:r>
            <a:r>
              <a:rPr lang="cs-CZ" i="1" dirty="0" err="1"/>
              <a:t>oleracea</a:t>
            </a:r>
            <a:r>
              <a:rPr lang="cs-CZ" i="1" dirty="0"/>
              <a:t> varieta </a:t>
            </a:r>
            <a:r>
              <a:rPr lang="cs-CZ" i="1" dirty="0" err="1"/>
              <a:t>botrytis</a:t>
            </a:r>
            <a:r>
              <a:rPr lang="cs-CZ" i="1" dirty="0"/>
              <a:t>, </a:t>
            </a:r>
            <a:r>
              <a:rPr lang="cs-CZ" dirty="0"/>
              <a:t>rané odrůdy.</a:t>
            </a:r>
            <a:endParaRPr lang="cs-CZ">
              <a:cs typeface="Calibri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DD29D95-4A04-4E6F-92C6-822903AF4CEE}"/>
              </a:ext>
            </a:extLst>
          </p:cNvPr>
          <p:cNvSpPr txBox="1"/>
          <p:nvPr/>
        </p:nvSpPr>
        <p:spPr>
          <a:xfrm>
            <a:off x="9109762" y="2179680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Brokolice, </a:t>
            </a:r>
            <a:r>
              <a:rPr lang="cs-CZ" i="1" err="1"/>
              <a:t>Brassica</a:t>
            </a:r>
            <a:r>
              <a:rPr lang="cs-CZ" i="1" dirty="0"/>
              <a:t> </a:t>
            </a:r>
            <a:r>
              <a:rPr lang="cs-CZ" i="1" err="1"/>
              <a:t>oleracea</a:t>
            </a:r>
            <a:r>
              <a:rPr lang="cs-CZ" i="1" dirty="0"/>
              <a:t> L., </a:t>
            </a:r>
            <a:r>
              <a:rPr lang="cs-CZ"/>
              <a:t>rané odrůdy.</a:t>
            </a:r>
            <a:endParaRPr lang="cs-CZ">
              <a:cs typeface="Calibri"/>
            </a:endParaRPr>
          </a:p>
        </p:txBody>
      </p:sp>
      <p:pic>
        <p:nvPicPr>
          <p:cNvPr id="22" name="Obrázek 14" descr="Obsah obrázku rostlina, zelenina&#10;&#10;Popis se vygeneroval automaticky.">
            <a:extLst>
              <a:ext uri="{FF2B5EF4-FFF2-40B4-BE49-F238E27FC236}">
                <a16:creationId xmlns:a16="http://schemas.microsoft.com/office/drawing/2014/main" id="{542E7D5D-95A9-41CC-A548-1E6B3E5E7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363" y="3271322"/>
            <a:ext cx="773328" cy="737544"/>
          </a:xfrm>
          <a:prstGeom prst="rect">
            <a:avLst/>
          </a:prstGeom>
        </p:spPr>
      </p:pic>
      <p:pic>
        <p:nvPicPr>
          <p:cNvPr id="23" name="Obrázek 23" descr="Obsah obrázku brokolice, rapini, zelenina, rostlina&#10;&#10;Popis se vygeneroval automaticky.">
            <a:extLst>
              <a:ext uri="{FF2B5EF4-FFF2-40B4-BE49-F238E27FC236}">
                <a16:creationId xmlns:a16="http://schemas.microsoft.com/office/drawing/2014/main" id="{3DEE4028-51EA-42B6-AEF3-B01876C33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6047" y="2125490"/>
            <a:ext cx="952501" cy="743208"/>
          </a:xfrm>
          <a:prstGeom prst="rect">
            <a:avLst/>
          </a:prstGeom>
        </p:spPr>
      </p:pic>
      <p:pic>
        <p:nvPicPr>
          <p:cNvPr id="24" name="Obrázek 24" descr="Obsah obrázku rostlina, zelená, zelenina, list&#10;&#10;Popis se vygeneroval automaticky.">
            <a:extLst>
              <a:ext uri="{FF2B5EF4-FFF2-40B4-BE49-F238E27FC236}">
                <a16:creationId xmlns:a16="http://schemas.microsoft.com/office/drawing/2014/main" id="{B5CE9217-AC1B-4034-90AC-A59D97372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5551" y="3222410"/>
            <a:ext cx="1238250" cy="61912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D63C5C37-E32F-4647-8071-FC6BEDA3F5E4}"/>
              </a:ext>
            </a:extLst>
          </p:cNvPr>
          <p:cNvSpPr txBox="1"/>
          <p:nvPr/>
        </p:nvSpPr>
        <p:spPr>
          <a:xfrm>
            <a:off x="9095603" y="3349710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Kapusta, 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Brassica</a:t>
            </a:r>
            <a:r>
              <a:rPr lang="cs-CZ" i="1" dirty="0">
                <a:ea typeface="+mn-lt"/>
                <a:cs typeface="+mn-lt"/>
              </a:rPr>
              <a:t> </a:t>
            </a:r>
            <a:r>
              <a:rPr lang="cs-CZ" i="1" dirty="0" err="1">
                <a:ea typeface="+mn-lt"/>
                <a:cs typeface="+mn-lt"/>
              </a:rPr>
              <a:t>oleracea</a:t>
            </a:r>
            <a:r>
              <a:rPr lang="cs-CZ" i="1" dirty="0">
                <a:ea typeface="+mn-lt"/>
                <a:cs typeface="+mn-lt"/>
              </a:rPr>
              <a:t> L., </a:t>
            </a:r>
            <a:r>
              <a:rPr lang="cs-CZ" dirty="0">
                <a:ea typeface="+mn-lt"/>
                <a:cs typeface="+mn-lt"/>
              </a:rPr>
              <a:t>rané odrůdy.</a:t>
            </a:r>
          </a:p>
          <a:p>
            <a:endParaRPr lang="cs-CZ" dirty="0">
              <a:cs typeface="Calibri"/>
            </a:endParaRPr>
          </a:p>
        </p:txBody>
      </p:sp>
      <p:pic>
        <p:nvPicPr>
          <p:cNvPr id="26" name="Obrázek 26" descr="Obsah obrázku exteriér, rostlina&#10;&#10;Popis se vygeneroval automaticky.">
            <a:extLst>
              <a:ext uri="{FF2B5EF4-FFF2-40B4-BE49-F238E27FC236}">
                <a16:creationId xmlns:a16="http://schemas.microsoft.com/office/drawing/2014/main" id="{351E9364-4B67-409D-950E-6ECB40B38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1166" y="4122908"/>
            <a:ext cx="790317" cy="867289"/>
          </a:xfrm>
          <a:prstGeom prst="rect">
            <a:avLst/>
          </a:prstGeom>
        </p:spPr>
      </p:pic>
      <p:pic>
        <p:nvPicPr>
          <p:cNvPr id="27" name="Obrázek 27" descr="Obsah obrázku zelenina, pórek, květina, celer&#10;&#10;Popis se vygeneroval automaticky.">
            <a:extLst>
              <a:ext uri="{FF2B5EF4-FFF2-40B4-BE49-F238E27FC236}">
                <a16:creationId xmlns:a16="http://schemas.microsoft.com/office/drawing/2014/main" id="{2AB1D551-A797-4F78-8684-F0A9ACB7B6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5918" y="4004233"/>
            <a:ext cx="715919" cy="1114940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BF1768D6-4910-438C-869D-2BC76D8BA477}"/>
              </a:ext>
            </a:extLst>
          </p:cNvPr>
          <p:cNvSpPr txBox="1"/>
          <p:nvPr/>
        </p:nvSpPr>
        <p:spPr>
          <a:xfrm>
            <a:off x="9002927" y="4194088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Pór, </a:t>
            </a:r>
            <a:r>
              <a:rPr lang="cs-CZ" i="1" dirty="0" err="1"/>
              <a:t>Allium</a:t>
            </a:r>
            <a:r>
              <a:rPr lang="cs-CZ" i="1" dirty="0"/>
              <a:t> </a:t>
            </a:r>
            <a:r>
              <a:rPr lang="cs-CZ" i="1" dirty="0" err="1"/>
              <a:t>porrum</a:t>
            </a:r>
            <a:r>
              <a:rPr lang="cs-CZ" i="1" dirty="0"/>
              <a:t>,</a:t>
            </a:r>
            <a:r>
              <a:rPr lang="cs-CZ" dirty="0"/>
              <a:t> letní odrůdy. 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Calibri"/>
            </a:endParaRPr>
          </a:p>
        </p:txBody>
      </p:sp>
      <p:pic>
        <p:nvPicPr>
          <p:cNvPr id="4" name="Obrázek 4" descr="Obsah obrázku exteriér, rostlina, list&#10;&#10;Popis se vygeneroval automaticky.">
            <a:extLst>
              <a:ext uri="{FF2B5EF4-FFF2-40B4-BE49-F238E27FC236}">
                <a16:creationId xmlns:a16="http://schemas.microsoft.com/office/drawing/2014/main" id="{A0FBFC82-4C7B-43CA-82D4-E43461BDE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5156" y="5277622"/>
            <a:ext cx="790575" cy="809625"/>
          </a:xfrm>
          <a:prstGeom prst="rect">
            <a:avLst/>
          </a:prstGeom>
        </p:spPr>
      </p:pic>
      <p:pic>
        <p:nvPicPr>
          <p:cNvPr id="5" name="Obrázek 5" descr="Obsah obrázku zelenina, celer bulvový, tuřín, maso&#10;&#10;Popis se vygeneroval automaticky.">
            <a:extLst>
              <a:ext uri="{FF2B5EF4-FFF2-40B4-BE49-F238E27FC236}">
                <a16:creationId xmlns:a16="http://schemas.microsoft.com/office/drawing/2014/main" id="{041298A4-B74C-45DF-8A25-368B68563E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7846" y="5217511"/>
            <a:ext cx="1301578" cy="87141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018839F-1936-4B06-80B3-87B28B05B100}"/>
              </a:ext>
            </a:extLst>
          </p:cNvPr>
          <p:cNvSpPr txBox="1"/>
          <p:nvPr/>
        </p:nvSpPr>
        <p:spPr>
          <a:xfrm>
            <a:off x="9259072" y="542847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Celer bulvový, </a:t>
            </a:r>
            <a:r>
              <a:rPr lang="cs-CZ" i="1" dirty="0" err="1"/>
              <a:t>Apium</a:t>
            </a:r>
            <a:r>
              <a:rPr lang="cs-CZ" i="1" dirty="0"/>
              <a:t> </a:t>
            </a:r>
            <a:r>
              <a:rPr lang="cs-CZ" i="1" dirty="0" err="1"/>
              <a:t>graveolens</a:t>
            </a:r>
            <a:r>
              <a:rPr lang="cs-CZ" i="1" dirty="0"/>
              <a:t>.</a:t>
            </a:r>
            <a:endParaRPr lang="cs-CZ" i="1" dirty="0">
              <a:cs typeface="Calibri"/>
            </a:endParaRPr>
          </a:p>
        </p:txBody>
      </p:sp>
      <p:pic>
        <p:nvPicPr>
          <p:cNvPr id="11" name="Obrázek 28" descr="Obsah obrázku zelenina, zelí, rostlina, zelená&#10;&#10;Popis se vygeneroval automaticky.">
            <a:extLst>
              <a:ext uri="{FF2B5EF4-FFF2-40B4-BE49-F238E27FC236}">
                <a16:creationId xmlns:a16="http://schemas.microsoft.com/office/drawing/2014/main" id="{90DC5564-7C0C-4944-A4A4-F46726FD32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4601" y="4455510"/>
            <a:ext cx="1168744" cy="83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4" descr="Obsah obrázku ovoce, zelenina, okurka&#10;&#10;Popis se vygeneroval automaticky.">
            <a:extLst>
              <a:ext uri="{FF2B5EF4-FFF2-40B4-BE49-F238E27FC236}">
                <a16:creationId xmlns:a16="http://schemas.microsoft.com/office/drawing/2014/main" id="{AD15ED5A-8BFA-40C7-A1AE-9EB6ED90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47" y="5231800"/>
            <a:ext cx="1397343" cy="9252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0B332B-0B16-490D-9213-CA97DF18B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5897" cy="954861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SORTIMENT  ROSTLIN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FE58F5-7BD6-40CC-9547-E14BF40CE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13433"/>
            <a:ext cx="5157787" cy="823912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Zeleninový sortiment:</a:t>
            </a:r>
            <a:endParaRPr lang="cs-CZ" b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7" name="Obrázek 7" descr="Obsah obrázku exteriér, země, rostlina, špína&#10;&#10;Popis se vygeneroval automaticky.">
            <a:extLst>
              <a:ext uri="{FF2B5EF4-FFF2-40B4-BE49-F238E27FC236}">
                <a16:creationId xmlns:a16="http://schemas.microsoft.com/office/drawing/2014/main" id="{DAF323F7-51A5-41C4-8FE9-2E392A5F98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178" y="2405171"/>
            <a:ext cx="957907" cy="1100009"/>
          </a:xfrm>
        </p:spPr>
      </p:pic>
      <p:pic>
        <p:nvPicPr>
          <p:cNvPr id="8" name="Obrázek 8" descr="Obsah obrázku zelenina, rajče, rostlina, čerstvé&#10;&#10;Popis se vygeneroval automaticky.">
            <a:extLst>
              <a:ext uri="{FF2B5EF4-FFF2-40B4-BE49-F238E27FC236}">
                <a16:creationId xmlns:a16="http://schemas.microsoft.com/office/drawing/2014/main" id="{C5FF5E38-2BE9-4A71-B83F-96CDD7DB846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031935" y="2407487"/>
            <a:ext cx="959966" cy="1136565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444F940-742C-4A65-A570-B143E0909C1A}"/>
              </a:ext>
            </a:extLst>
          </p:cNvPr>
          <p:cNvSpPr txBox="1"/>
          <p:nvPr/>
        </p:nvSpPr>
        <p:spPr>
          <a:xfrm>
            <a:off x="3006554" y="2645117"/>
            <a:ext cx="28049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Rajče tyčkové,</a:t>
            </a:r>
            <a:r>
              <a:rPr lang="cs-CZ" i="1" dirty="0"/>
              <a:t> Solanum </a:t>
            </a:r>
            <a:r>
              <a:rPr lang="cs-CZ" i="1"/>
              <a:t>lycopersicum, </a:t>
            </a:r>
            <a:r>
              <a:rPr lang="cs-CZ" dirty="0"/>
              <a:t>různé odrůdy.</a:t>
            </a:r>
            <a:endParaRPr lang="cs-CZ" dirty="0">
              <a:cs typeface="Calibri"/>
            </a:endParaRPr>
          </a:p>
        </p:txBody>
      </p:sp>
      <p:pic>
        <p:nvPicPr>
          <p:cNvPr id="10" name="Obrázek 10" descr="Obsah obrázku exteriér, země, rostlina, gril&#10;&#10;Popis se vygeneroval automaticky.">
            <a:extLst>
              <a:ext uri="{FF2B5EF4-FFF2-40B4-BE49-F238E27FC236}">
                <a16:creationId xmlns:a16="http://schemas.microsoft.com/office/drawing/2014/main" id="{6EF850B2-5613-466C-A4E2-98EDF3D4F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63" y="3752850"/>
            <a:ext cx="971550" cy="1133475"/>
          </a:xfrm>
          <a:prstGeom prst="rect">
            <a:avLst/>
          </a:prstGeom>
        </p:spPr>
      </p:pic>
      <p:pic>
        <p:nvPicPr>
          <p:cNvPr id="11" name="Obrázek 11" descr="Obsah obrázku jídlo, země, paprika, zelenina&#10;&#10;Popis se vygeneroval automaticky.">
            <a:extLst>
              <a:ext uri="{FF2B5EF4-FFF2-40B4-BE49-F238E27FC236}">
                <a16:creationId xmlns:a16="http://schemas.microsoft.com/office/drawing/2014/main" id="{3DE898A5-3C0C-4DE7-884A-D2E02C68F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079" y="3797128"/>
            <a:ext cx="1071950" cy="82893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7DF18C-7794-46B0-9AD4-A0C4A0AD95AC}"/>
              </a:ext>
            </a:extLst>
          </p:cNvPr>
          <p:cNvSpPr txBox="1"/>
          <p:nvPr/>
        </p:nvSpPr>
        <p:spPr>
          <a:xfrm>
            <a:off x="3045941" y="3807940"/>
            <a:ext cx="3010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Paprika, </a:t>
            </a:r>
            <a:r>
              <a:rPr lang="cs-CZ" i="1"/>
              <a:t>Capsicum annuum, </a:t>
            </a:r>
            <a:r>
              <a:rPr lang="cs-CZ"/>
              <a:t>různé odrůdy, sladké, pálivé.</a:t>
            </a:r>
            <a:endParaRPr lang="cs-CZ">
              <a:cs typeface="Calibri"/>
            </a:endParaRPr>
          </a:p>
        </p:txBody>
      </p:sp>
      <p:pic>
        <p:nvPicPr>
          <p:cNvPr id="13" name="Obrázek 13" descr="Obsah obrázku exteriér, rostlina&#10;&#10;Popis se vygeneroval automaticky.">
            <a:extLst>
              <a:ext uri="{FF2B5EF4-FFF2-40B4-BE49-F238E27FC236}">
                <a16:creationId xmlns:a16="http://schemas.microsoft.com/office/drawing/2014/main" id="{135B018B-79D2-4052-A76E-300108B3D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20" y="5073735"/>
            <a:ext cx="1068088" cy="124134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48DAF2D-1AAA-48A5-A144-1EA84BA7E9DE}"/>
              </a:ext>
            </a:extLst>
          </p:cNvPr>
          <p:cNvSpPr txBox="1"/>
          <p:nvPr/>
        </p:nvSpPr>
        <p:spPr>
          <a:xfrm>
            <a:off x="3003464" y="5392436"/>
            <a:ext cx="25269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Okurka, </a:t>
            </a:r>
            <a:r>
              <a:rPr lang="cs-CZ" i="1"/>
              <a:t>Cucumis sativus, </a:t>
            </a:r>
            <a:r>
              <a:rPr lang="cs-CZ"/>
              <a:t>druhy-hadovka, salátová, nakládačka.</a:t>
            </a:r>
            <a:endParaRPr lang="cs-CZ">
              <a:cs typeface="Calibri"/>
            </a:endParaRPr>
          </a:p>
        </p:txBody>
      </p:sp>
      <p:pic>
        <p:nvPicPr>
          <p:cNvPr id="26" name="Obrázek 26" descr="Obsah obrázku zelená, rostlina, zelenina&#10;&#10;Popis se vygeneroval automaticky.">
            <a:extLst>
              <a:ext uri="{FF2B5EF4-FFF2-40B4-BE49-F238E27FC236}">
                <a16:creationId xmlns:a16="http://schemas.microsoft.com/office/drawing/2014/main" id="{767FEBEF-5582-42EE-98EC-5F45ED68A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4239" y="1887722"/>
            <a:ext cx="5976551" cy="44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9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D345E-3A5E-4C5E-AC80-1CD6B8DE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5897" cy="94456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SORTIMENT ROSTLIN</a:t>
            </a:r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F1E5D8-299C-4C24-AE02-58EF9A78B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10460"/>
            <a:ext cx="5157787" cy="79302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endParaRPr lang="cs-CZ" dirty="0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Kořeninová zelenina: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11" name="Obrázek 11" descr="Obsah obrázku rostlina, agáve, tráva&#10;&#10;Popis se vygeneroval automaticky.">
            <a:extLst>
              <a:ext uri="{FF2B5EF4-FFF2-40B4-BE49-F238E27FC236}">
                <a16:creationId xmlns:a16="http://schemas.microsoft.com/office/drawing/2014/main" id="{E752D2E7-80F0-488E-959A-F3E3596A3D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051" y="2255216"/>
            <a:ext cx="866775" cy="971550"/>
          </a:xfrm>
        </p:spPr>
      </p:pic>
      <p:pic>
        <p:nvPicPr>
          <p:cNvPr id="12" name="Obrázek 12" descr="Obsah obrázku zelenina, celer&#10;&#10;Popis se vygeneroval automaticky.">
            <a:extLst>
              <a:ext uri="{FF2B5EF4-FFF2-40B4-BE49-F238E27FC236}">
                <a16:creationId xmlns:a16="http://schemas.microsoft.com/office/drawing/2014/main" id="{E0D2CD36-55BA-46CF-AAD2-7D8CF8165F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56445" y="2256116"/>
            <a:ext cx="981075" cy="866775"/>
          </a:xfrm>
        </p:spPr>
      </p:pic>
      <p:sp>
        <p:nvSpPr>
          <p:cNvPr id="13" name="TextovéPole 1">
            <a:extLst>
              <a:ext uri="{FF2B5EF4-FFF2-40B4-BE49-F238E27FC236}">
                <a16:creationId xmlns:a16="http://schemas.microsoft.com/office/drawing/2014/main" id="{D0F09C2F-278B-4F9A-A9B3-0E29A183CB63}"/>
              </a:ext>
            </a:extLst>
          </p:cNvPr>
          <p:cNvSpPr txBox="1"/>
          <p:nvPr/>
        </p:nvSpPr>
        <p:spPr>
          <a:xfrm>
            <a:off x="2558107" y="2630186"/>
            <a:ext cx="337133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Pažitka, </a:t>
            </a:r>
            <a:r>
              <a:rPr lang="cs-CZ" i="1" dirty="0"/>
              <a:t>Allium </a:t>
            </a:r>
            <a:r>
              <a:rPr lang="cs-CZ" i="1"/>
              <a:t>schoenoprasum.</a:t>
            </a:r>
            <a:endParaRPr lang="cs-CZ" i="1">
              <a:cs typeface="Calibri"/>
            </a:endParaRPr>
          </a:p>
        </p:txBody>
      </p:sp>
      <p:pic>
        <p:nvPicPr>
          <p:cNvPr id="14" name="Obrázek 14" descr="Obsah obrázku rostlina, čerstvé&#10;&#10;Popis se vygeneroval automaticky.">
            <a:extLst>
              <a:ext uri="{FF2B5EF4-FFF2-40B4-BE49-F238E27FC236}">
                <a16:creationId xmlns:a16="http://schemas.microsoft.com/office/drawing/2014/main" id="{62D2F753-4B97-4C14-854C-8A70EF09F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46" y="3607014"/>
            <a:ext cx="962025" cy="962025"/>
          </a:xfrm>
          <a:prstGeom prst="rect">
            <a:avLst/>
          </a:prstGeom>
        </p:spPr>
      </p:pic>
      <p:pic>
        <p:nvPicPr>
          <p:cNvPr id="15" name="Obrázek 15" descr="Obsah obrázku strom, rostlina, zelená, list&#10;&#10;Popis se vygeneroval automaticky.">
            <a:extLst>
              <a:ext uri="{FF2B5EF4-FFF2-40B4-BE49-F238E27FC236}">
                <a16:creationId xmlns:a16="http://schemas.microsoft.com/office/drawing/2014/main" id="{75B097A1-BE40-4F9F-8548-8287F980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61" y="3607014"/>
            <a:ext cx="1009650" cy="962025"/>
          </a:xfrm>
          <a:prstGeom prst="rect">
            <a:avLst/>
          </a:prstGeom>
        </p:spPr>
      </p:pic>
      <p:pic>
        <p:nvPicPr>
          <p:cNvPr id="16" name="Obrázek 16" descr="Obsah obrázku rostlina, jídlo, zelenina, čerstvé&#10;&#10;Popis se vygeneroval automaticky.">
            <a:extLst>
              <a:ext uri="{FF2B5EF4-FFF2-40B4-BE49-F238E27FC236}">
                <a16:creationId xmlns:a16="http://schemas.microsoft.com/office/drawing/2014/main" id="{D1B7478D-7BD0-4F6B-825A-85330FEC49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21" y="4885423"/>
            <a:ext cx="981075" cy="1000125"/>
          </a:xfrm>
          <a:prstGeom prst="rect">
            <a:avLst/>
          </a:prstGeom>
        </p:spPr>
      </p:pic>
      <p:pic>
        <p:nvPicPr>
          <p:cNvPr id="17" name="Obrázek 17" descr="Obsah obrázku rostlina, salát, zelenina, čerstvé&#10;&#10;Popis se vygeneroval automaticky.">
            <a:extLst>
              <a:ext uri="{FF2B5EF4-FFF2-40B4-BE49-F238E27FC236}">
                <a16:creationId xmlns:a16="http://schemas.microsoft.com/office/drawing/2014/main" id="{37CBBA25-9883-4492-8CCA-EAB3A5062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661" y="4823511"/>
            <a:ext cx="1009650" cy="1123950"/>
          </a:xfrm>
          <a:prstGeom prst="rect">
            <a:avLst/>
          </a:prstGeom>
        </p:spPr>
      </p:pic>
      <p:sp>
        <p:nvSpPr>
          <p:cNvPr id="18" name="TextovéPole 1">
            <a:extLst>
              <a:ext uri="{FF2B5EF4-FFF2-40B4-BE49-F238E27FC236}">
                <a16:creationId xmlns:a16="http://schemas.microsoft.com/office/drawing/2014/main" id="{EA28D33E-9958-4A8E-AF28-554BC51E7033}"/>
              </a:ext>
            </a:extLst>
          </p:cNvPr>
          <p:cNvSpPr txBox="1"/>
          <p:nvPr/>
        </p:nvSpPr>
        <p:spPr>
          <a:xfrm>
            <a:off x="2628900" y="3761602"/>
            <a:ext cx="2743199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Petžel kadeřavá, </a:t>
            </a:r>
            <a:r>
              <a:rPr lang="cs-CZ" i="1"/>
              <a:t>Petroselinum crispum.</a:t>
            </a:r>
            <a:endParaRPr lang="cs-CZ" i="1">
              <a:cs typeface="Calibri"/>
            </a:endParaRPr>
          </a:p>
        </p:txBody>
      </p:sp>
      <p:sp>
        <p:nvSpPr>
          <p:cNvPr id="19" name="TextovéPole 1">
            <a:extLst>
              <a:ext uri="{FF2B5EF4-FFF2-40B4-BE49-F238E27FC236}">
                <a16:creationId xmlns:a16="http://schemas.microsoft.com/office/drawing/2014/main" id="{85B726BB-294D-4AB6-B351-F05ED2911442}"/>
              </a:ext>
            </a:extLst>
          </p:cNvPr>
          <p:cNvSpPr txBox="1"/>
          <p:nvPr/>
        </p:nvSpPr>
        <p:spPr>
          <a:xfrm>
            <a:off x="2631475" y="5071932"/>
            <a:ext cx="2743199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Bazalka, </a:t>
            </a:r>
            <a:r>
              <a:rPr lang="cs-CZ" i="1"/>
              <a:t>Ocimum basilicum.</a:t>
            </a:r>
            <a:endParaRPr lang="cs-CZ" i="1">
              <a:cs typeface="Calibri"/>
            </a:endParaRPr>
          </a:p>
        </p:txBody>
      </p:sp>
      <p:pic>
        <p:nvPicPr>
          <p:cNvPr id="20" name="Obrázek 20" descr="Obsah obrázku stopa, budova, kov, skleník&#10;&#10;Popis se vygeneroval automaticky.">
            <a:extLst>
              <a:ext uri="{FF2B5EF4-FFF2-40B4-BE49-F238E27FC236}">
                <a16:creationId xmlns:a16="http://schemas.microsoft.com/office/drawing/2014/main" id="{572D200C-88D8-472E-9462-D421863B8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5724" y="1867127"/>
            <a:ext cx="5894172" cy="443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rostlina, květina, Jednoletá rostlina, venku&#10;&#10;Obsah vygenerovaný umělou inteligencí může být nesprávný.">
            <a:extLst>
              <a:ext uri="{FF2B5EF4-FFF2-40B4-BE49-F238E27FC236}">
                <a16:creationId xmlns:a16="http://schemas.microsoft.com/office/drawing/2014/main" id="{0E45A72F-1FA9-EB8E-381B-CEA8D7DF2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7" y="327453"/>
            <a:ext cx="2664178" cy="57666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FD1748B-6083-4633-30DD-4D20EFC9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1" y="2940264"/>
            <a:ext cx="4712139" cy="21770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55AB124-85B3-87CD-1A88-5F9263DB6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08" y="327453"/>
            <a:ext cx="2664178" cy="57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45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CCE96B3-7297-35A9-9C31-0F8F764D2BC3}"/>
              </a:ext>
            </a:extLst>
          </p:cNvPr>
          <p:cNvSpPr txBox="1"/>
          <p:nvPr/>
        </p:nvSpPr>
        <p:spPr>
          <a:xfrm>
            <a:off x="206475" y="151179"/>
            <a:ext cx="4778479" cy="655564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sz="1200" b="1" dirty="0"/>
              <a:t>Ceník rostlin jarní sezóna 2026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Kořeninová zelenina</a:t>
            </a:r>
            <a:r>
              <a:rPr lang="cs-CZ" sz="1200" dirty="0"/>
              <a:t>	</a:t>
            </a:r>
          </a:p>
          <a:p>
            <a:r>
              <a:rPr lang="cs-CZ" sz="1200" dirty="0" err="1"/>
              <a:t>Petžel</a:t>
            </a:r>
            <a:r>
              <a:rPr lang="cs-CZ" sz="1200" dirty="0"/>
              <a:t>, pažitka, bazalka	20,-</a:t>
            </a:r>
          </a:p>
          <a:p>
            <a:r>
              <a:rPr lang="cs-CZ" sz="1200" dirty="0" err="1"/>
              <a:t>Helichrysum</a:t>
            </a:r>
            <a:r>
              <a:rPr lang="cs-CZ" sz="1200" dirty="0"/>
              <a:t> (smil, </a:t>
            </a:r>
            <a:r>
              <a:rPr lang="cs-CZ" sz="1200" dirty="0" err="1"/>
              <a:t>magi</a:t>
            </a:r>
            <a:r>
              <a:rPr lang="cs-CZ" sz="1200" dirty="0"/>
              <a:t>)	30,-</a:t>
            </a:r>
          </a:p>
          <a:p>
            <a:r>
              <a:rPr lang="cs-CZ" sz="1200" dirty="0"/>
              <a:t>Tymián	30,-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 err="1"/>
              <a:t>Salvia</a:t>
            </a:r>
            <a:r>
              <a:rPr lang="cs-CZ" sz="1200" dirty="0"/>
              <a:t> -různé druhy	45,-</a:t>
            </a:r>
          </a:p>
          <a:p>
            <a:r>
              <a:rPr lang="cs-CZ" sz="1200" dirty="0"/>
              <a:t>Máta	45,-</a:t>
            </a:r>
          </a:p>
          <a:p>
            <a:r>
              <a:rPr lang="cs-CZ" sz="1200" dirty="0"/>
              <a:t>Meduňka	45,-</a:t>
            </a:r>
          </a:p>
          <a:p>
            <a:r>
              <a:rPr lang="cs-CZ" sz="1200" dirty="0"/>
              <a:t>Libeček	30,-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Trvalky pařeniště	Ceny dle popisek na stanovišti</a:t>
            </a:r>
          </a:p>
          <a:p>
            <a:endParaRPr lang="cs-CZ" sz="1200" b="1" dirty="0">
              <a:solidFill>
                <a:srgbClr val="FF0000"/>
              </a:solidFill>
            </a:endParaRPr>
          </a:p>
          <a:p>
            <a:r>
              <a:rPr lang="cs-CZ" sz="1200" b="1" dirty="0">
                <a:solidFill>
                  <a:srgbClr val="FF0000"/>
                </a:solidFill>
              </a:rPr>
              <a:t>Zeleninová sadba </a:t>
            </a:r>
            <a:r>
              <a:rPr lang="cs-CZ" sz="1200" dirty="0"/>
              <a:t>	</a:t>
            </a:r>
          </a:p>
          <a:p>
            <a:r>
              <a:rPr lang="cs-CZ" sz="1200" dirty="0"/>
              <a:t>Okurky </a:t>
            </a:r>
          </a:p>
          <a:p>
            <a:r>
              <a:rPr lang="cs-CZ" sz="1200" dirty="0"/>
              <a:t>skleníkové                         venkovní	</a:t>
            </a:r>
          </a:p>
          <a:p>
            <a:r>
              <a:rPr lang="cs-CZ" sz="1200" dirty="0"/>
              <a:t>30,-	        25,-</a:t>
            </a:r>
          </a:p>
          <a:p>
            <a:r>
              <a:rPr lang="cs-CZ" sz="1200" dirty="0"/>
              <a:t>Dýně	20,-</a:t>
            </a:r>
          </a:p>
          <a:p>
            <a:r>
              <a:rPr lang="cs-CZ" sz="1200" dirty="0" err="1"/>
              <a:t>Patizon</a:t>
            </a:r>
            <a:r>
              <a:rPr lang="cs-CZ" sz="1200" dirty="0"/>
              <a:t>	20,-</a:t>
            </a:r>
          </a:p>
          <a:p>
            <a:r>
              <a:rPr lang="cs-CZ" sz="1200" dirty="0"/>
              <a:t>Celer bulvový	5,-</a:t>
            </a:r>
          </a:p>
          <a:p>
            <a:r>
              <a:rPr lang="cs-CZ" sz="1200" dirty="0"/>
              <a:t>Celer řapíkatý	5,-</a:t>
            </a:r>
          </a:p>
          <a:p>
            <a:r>
              <a:rPr lang="cs-CZ" sz="1200" dirty="0"/>
              <a:t>Zelí hlávkové </a:t>
            </a:r>
            <a:r>
              <a:rPr lang="cs-CZ" sz="1200" dirty="0" err="1"/>
              <a:t>bí</a:t>
            </a:r>
            <a:r>
              <a:rPr lang="cs-CZ" sz="1200" dirty="0"/>
              <a:t>., červ.	3,-</a:t>
            </a:r>
          </a:p>
          <a:p>
            <a:r>
              <a:rPr lang="cs-CZ" sz="1200" dirty="0"/>
              <a:t>Kedluben </a:t>
            </a:r>
            <a:r>
              <a:rPr lang="cs-CZ" sz="1200" dirty="0" err="1"/>
              <a:t>bí</a:t>
            </a:r>
            <a:r>
              <a:rPr lang="cs-CZ" sz="1200" dirty="0"/>
              <a:t>., </a:t>
            </a:r>
            <a:r>
              <a:rPr lang="cs-CZ" sz="1200" dirty="0" err="1"/>
              <a:t>červ.,gigant</a:t>
            </a:r>
            <a:r>
              <a:rPr lang="cs-CZ" sz="1200" dirty="0"/>
              <a:t>	3,-</a:t>
            </a:r>
          </a:p>
          <a:p>
            <a:r>
              <a:rPr lang="cs-CZ" sz="1200" dirty="0"/>
              <a:t>Květák	3,-</a:t>
            </a:r>
          </a:p>
          <a:p>
            <a:r>
              <a:rPr lang="cs-CZ" sz="1200" dirty="0"/>
              <a:t>Kapusta růžičková	3,-</a:t>
            </a:r>
          </a:p>
          <a:p>
            <a:r>
              <a:rPr lang="cs-CZ" sz="1200" dirty="0"/>
              <a:t>Paprika	30,-</a:t>
            </a:r>
          </a:p>
          <a:p>
            <a:r>
              <a:rPr lang="cs-CZ" sz="1200" dirty="0"/>
              <a:t>Rajče tyčkové, keříčkové	25,-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Balkónové rostliny</a:t>
            </a:r>
            <a:r>
              <a:rPr lang="cs-CZ" sz="1200" dirty="0"/>
              <a:t>	</a:t>
            </a:r>
          </a:p>
          <a:p>
            <a:r>
              <a:rPr lang="cs-CZ" sz="1200" dirty="0" err="1"/>
              <a:t>Agryranthemum</a:t>
            </a:r>
            <a:r>
              <a:rPr lang="cs-CZ" sz="1200" dirty="0"/>
              <a:t>, </a:t>
            </a:r>
            <a:r>
              <a:rPr lang="cs-CZ" sz="1200" dirty="0" err="1"/>
              <a:t>kopretinovec</a:t>
            </a:r>
            <a:r>
              <a:rPr lang="cs-CZ" sz="1200" dirty="0"/>
              <a:t>, červený, růžový žlutý	45,-</a:t>
            </a:r>
          </a:p>
          <a:p>
            <a:r>
              <a:rPr lang="cs-CZ" sz="1200" dirty="0" err="1"/>
              <a:t>Begonia</a:t>
            </a:r>
            <a:r>
              <a:rPr lang="cs-CZ" sz="1200" dirty="0"/>
              <a:t> </a:t>
            </a:r>
            <a:r>
              <a:rPr lang="cs-CZ" sz="1200" dirty="0" err="1"/>
              <a:t>elatior</a:t>
            </a:r>
            <a:r>
              <a:rPr lang="cs-CZ" sz="1200" dirty="0"/>
              <a:t>     65,-</a:t>
            </a:r>
          </a:p>
          <a:p>
            <a:r>
              <a:rPr lang="cs-CZ" sz="1200" dirty="0" err="1"/>
              <a:t>Ipomoea</a:t>
            </a:r>
            <a:r>
              <a:rPr lang="cs-CZ" sz="1200" dirty="0"/>
              <a:t>	45,-</a:t>
            </a:r>
          </a:p>
          <a:p>
            <a:r>
              <a:rPr lang="cs-CZ" sz="1200" dirty="0" err="1"/>
              <a:t>Coleus</a:t>
            </a:r>
            <a:r>
              <a:rPr lang="cs-CZ" sz="1200" dirty="0"/>
              <a:t>	40,-</a:t>
            </a:r>
          </a:p>
          <a:p>
            <a:r>
              <a:rPr lang="cs-CZ" sz="1200" dirty="0" err="1"/>
              <a:t>Dichondra</a:t>
            </a:r>
            <a:r>
              <a:rPr lang="cs-CZ" sz="1200" dirty="0"/>
              <a:t>	30,-</a:t>
            </a:r>
          </a:p>
          <a:p>
            <a:r>
              <a:rPr lang="cs-CZ" sz="1200" dirty="0"/>
              <a:t>Fuchsie	35,-</a:t>
            </a:r>
          </a:p>
          <a:p>
            <a:r>
              <a:rPr lang="cs-CZ" sz="1200" dirty="0"/>
              <a:t>Kmínkové </a:t>
            </a:r>
            <a:r>
              <a:rPr lang="cs-CZ" sz="1200" dirty="0" err="1"/>
              <a:t>balkónovky</a:t>
            </a:r>
            <a:r>
              <a:rPr lang="cs-CZ" sz="1200" dirty="0"/>
              <a:t> dle cm 100/120/150	100,-/120,-/150,-</a:t>
            </a:r>
          </a:p>
          <a:p>
            <a:r>
              <a:rPr lang="cs-CZ" sz="1200" dirty="0" err="1"/>
              <a:t>Callibrachoa</a:t>
            </a:r>
            <a:r>
              <a:rPr lang="cs-CZ" sz="1200" dirty="0"/>
              <a:t>	35,-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D7B2370-CEEE-B8EA-C5FC-6EA098253CA9}"/>
              </a:ext>
            </a:extLst>
          </p:cNvPr>
          <p:cNvSpPr txBox="1"/>
          <p:nvPr/>
        </p:nvSpPr>
        <p:spPr>
          <a:xfrm>
            <a:off x="5388077" y="382011"/>
            <a:ext cx="6096000" cy="609397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cs-CZ" sz="1200" dirty="0" err="1"/>
              <a:t>Lobelie</a:t>
            </a:r>
            <a:r>
              <a:rPr lang="cs-CZ" sz="1200" dirty="0"/>
              <a:t>, mix barev	15,-</a:t>
            </a:r>
          </a:p>
          <a:p>
            <a:r>
              <a:rPr lang="cs-CZ" sz="1200" dirty="0" err="1"/>
              <a:t>Mesembryamthemum</a:t>
            </a:r>
            <a:r>
              <a:rPr lang="cs-CZ" sz="1200" dirty="0"/>
              <a:t>	35,-</a:t>
            </a:r>
          </a:p>
          <a:p>
            <a:r>
              <a:rPr lang="cs-CZ" sz="1200" dirty="0" err="1"/>
              <a:t>Pelaronium</a:t>
            </a:r>
            <a:r>
              <a:rPr lang="cs-CZ" sz="1200" dirty="0"/>
              <a:t> </a:t>
            </a:r>
            <a:r>
              <a:rPr lang="cs-CZ" sz="1200" dirty="0" err="1"/>
              <a:t>grandiflorum</a:t>
            </a:r>
            <a:r>
              <a:rPr lang="cs-CZ" sz="1200" dirty="0"/>
              <a:t> k12	55,-</a:t>
            </a:r>
          </a:p>
          <a:p>
            <a:r>
              <a:rPr lang="cs-CZ" sz="1200" dirty="0" err="1"/>
              <a:t>Pelar</a:t>
            </a:r>
            <a:r>
              <a:rPr lang="cs-CZ" sz="1200" dirty="0"/>
              <a:t>. </a:t>
            </a:r>
            <a:r>
              <a:rPr lang="cs-CZ" sz="1200" dirty="0" err="1"/>
              <a:t>grandiflorum</a:t>
            </a:r>
            <a:r>
              <a:rPr lang="cs-CZ" sz="1200" dirty="0"/>
              <a:t> mini k9	35,-</a:t>
            </a:r>
          </a:p>
          <a:p>
            <a:r>
              <a:rPr lang="cs-CZ" sz="1200" dirty="0" err="1"/>
              <a:t>Pelargonium</a:t>
            </a:r>
            <a:r>
              <a:rPr lang="cs-CZ" sz="1200" dirty="0"/>
              <a:t> </a:t>
            </a:r>
            <a:r>
              <a:rPr lang="cs-CZ" sz="1200" dirty="0" err="1"/>
              <a:t>peltatum</a:t>
            </a:r>
            <a:r>
              <a:rPr lang="cs-CZ" sz="1200" dirty="0"/>
              <a:t> mix	35,-</a:t>
            </a:r>
          </a:p>
          <a:p>
            <a:r>
              <a:rPr lang="cs-CZ" sz="1200" dirty="0" err="1"/>
              <a:t>Pelargonium</a:t>
            </a:r>
            <a:r>
              <a:rPr lang="cs-CZ" sz="1200" dirty="0"/>
              <a:t> </a:t>
            </a:r>
            <a:r>
              <a:rPr lang="cs-CZ" sz="1200" dirty="0" err="1"/>
              <a:t>zonale</a:t>
            </a:r>
            <a:r>
              <a:rPr lang="cs-CZ" sz="1200" dirty="0"/>
              <a:t> 	35,-</a:t>
            </a:r>
          </a:p>
          <a:p>
            <a:r>
              <a:rPr lang="cs-CZ" sz="1200" dirty="0" err="1"/>
              <a:t>Petunie</a:t>
            </a:r>
            <a:r>
              <a:rPr lang="cs-CZ" sz="1200" dirty="0"/>
              <a:t> mix	35,-</a:t>
            </a:r>
          </a:p>
          <a:p>
            <a:r>
              <a:rPr lang="cs-CZ" sz="1200" dirty="0" err="1"/>
              <a:t>Surfinie</a:t>
            </a:r>
            <a:r>
              <a:rPr lang="cs-CZ" sz="1200" dirty="0"/>
              <a:t> 	35,-</a:t>
            </a:r>
          </a:p>
          <a:p>
            <a:r>
              <a:rPr lang="cs-CZ" sz="1200" dirty="0"/>
              <a:t>Begonie </a:t>
            </a:r>
            <a:r>
              <a:rPr lang="cs-CZ" sz="1200" dirty="0" err="1"/>
              <a:t>semperf</a:t>
            </a:r>
            <a:r>
              <a:rPr lang="cs-CZ" sz="1200" dirty="0"/>
              <a:t>., voskovka	8,-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 err="1"/>
              <a:t>Calocephalus</a:t>
            </a:r>
            <a:r>
              <a:rPr lang="cs-CZ" sz="1200" dirty="0"/>
              <a:t>	35,-</a:t>
            </a:r>
          </a:p>
          <a:p>
            <a:r>
              <a:rPr lang="cs-CZ" sz="1200" dirty="0" err="1"/>
              <a:t>Streptokaktus</a:t>
            </a:r>
            <a:r>
              <a:rPr lang="cs-CZ" sz="1200" dirty="0"/>
              <a:t>, modrý květ	20,-</a:t>
            </a:r>
          </a:p>
          <a:p>
            <a:r>
              <a:rPr lang="cs-CZ" sz="1200" dirty="0"/>
              <a:t>	</a:t>
            </a:r>
          </a:p>
          <a:p>
            <a:r>
              <a:rPr lang="cs-CZ" sz="1200" dirty="0"/>
              <a:t>Verbena mix 	35,-</a:t>
            </a:r>
          </a:p>
          <a:p>
            <a:r>
              <a:rPr lang="cs-CZ" sz="1200" dirty="0" err="1"/>
              <a:t>Helichrysum</a:t>
            </a:r>
            <a:r>
              <a:rPr lang="cs-CZ" sz="1200" dirty="0"/>
              <a:t> </a:t>
            </a:r>
            <a:r>
              <a:rPr lang="cs-CZ" sz="1200" dirty="0" err="1"/>
              <a:t>silver</a:t>
            </a:r>
            <a:r>
              <a:rPr lang="cs-CZ" sz="1200" dirty="0"/>
              <a:t>	35,-</a:t>
            </a:r>
          </a:p>
          <a:p>
            <a:r>
              <a:rPr lang="cs-CZ" sz="1200" dirty="0"/>
              <a:t>Hledík převislý	25,-</a:t>
            </a:r>
          </a:p>
          <a:p>
            <a:r>
              <a:rPr lang="cs-CZ" sz="1200" dirty="0" err="1"/>
              <a:t>Asteriskus</a:t>
            </a:r>
            <a:r>
              <a:rPr lang="cs-CZ" sz="1200" dirty="0"/>
              <a:t>	25,-</a:t>
            </a:r>
          </a:p>
          <a:p>
            <a:r>
              <a:rPr lang="cs-CZ" sz="1200" dirty="0" err="1"/>
              <a:t>Plectrantus</a:t>
            </a:r>
            <a:r>
              <a:rPr lang="cs-CZ" sz="1200" dirty="0"/>
              <a:t>, panašovaný, zelený	35,-</a:t>
            </a:r>
          </a:p>
          <a:p>
            <a:r>
              <a:rPr lang="cs-CZ" sz="1200" dirty="0"/>
              <a:t>Bambus převislý	25,-</a:t>
            </a:r>
          </a:p>
          <a:p>
            <a:r>
              <a:rPr lang="cs-CZ" sz="1200" dirty="0" err="1"/>
              <a:t>Pilea</a:t>
            </a:r>
            <a:r>
              <a:rPr lang="cs-CZ" sz="1200" dirty="0"/>
              <a:t>	25,-</a:t>
            </a:r>
          </a:p>
          <a:p>
            <a:r>
              <a:rPr lang="cs-CZ" sz="1200" dirty="0"/>
              <a:t>Lotus	25,-</a:t>
            </a:r>
          </a:p>
          <a:p>
            <a:r>
              <a:rPr lang="cs-CZ" sz="1200" dirty="0"/>
              <a:t>	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Pokojové rostliny okrasné listem 	Ceny dle popisek na stanovišti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Výsevy malé pařeniště</a:t>
            </a:r>
            <a:r>
              <a:rPr lang="cs-CZ" sz="1200" dirty="0"/>
              <a:t>	</a:t>
            </a:r>
          </a:p>
          <a:p>
            <a:r>
              <a:rPr lang="cs-CZ" sz="1200" dirty="0"/>
              <a:t>Zelenina z výsevu, malé pařeniště	2,-</a:t>
            </a:r>
          </a:p>
          <a:p>
            <a:r>
              <a:rPr lang="cs-CZ" sz="1200" dirty="0"/>
              <a:t>Květiny z výsevu, malé pařeniště	3,-</a:t>
            </a:r>
          </a:p>
          <a:p>
            <a:endParaRPr lang="cs-CZ" sz="1200" dirty="0"/>
          </a:p>
          <a:p>
            <a:r>
              <a:rPr lang="cs-CZ" sz="1200" b="1" dirty="0">
                <a:solidFill>
                  <a:srgbClr val="FF0000"/>
                </a:solidFill>
              </a:rPr>
              <a:t>Okrasné keře	Ceny dle popisek na stanovišti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325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663</Words>
  <Application>Microsoft Office PowerPoint</Application>
  <PresentationFormat>Širokoúhlá obrazovka</PresentationFormat>
  <Paragraphs>116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systému Office</vt:lpstr>
      <vt:lpstr>Sortiment a ceník rostlin pro prodej</vt:lpstr>
      <vt:lpstr>SORTIMENT ROSTLIN</vt:lpstr>
      <vt:lpstr>SORTIMENT ROSTLIN</vt:lpstr>
      <vt:lpstr> SORTIMENT  ROSTLIN </vt:lpstr>
      <vt:lpstr> SORTIMENT ROSTLIN </vt:lpstr>
      <vt:lpstr> SORTIMENT  ROSTLIN </vt:lpstr>
      <vt:lpstr> SORTIMENT ROSTLIN </vt:lpstr>
      <vt:lpstr>Prezentace aplikace PowerPoint</vt:lpstr>
      <vt:lpstr>Prezentace aplikace PowerPoint</vt:lpstr>
      <vt:lpstr>TĚŠÍME SE NA VAŠI NÁVŠTĚVU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marta kralova</cp:lastModifiedBy>
  <cp:revision>784</cp:revision>
  <dcterms:created xsi:type="dcterms:W3CDTF">2021-03-17T07:12:07Z</dcterms:created>
  <dcterms:modified xsi:type="dcterms:W3CDTF">2026-04-15T09:17:43Z</dcterms:modified>
</cp:coreProperties>
</file>